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389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7" y="3282211"/>
            <a:ext cx="26934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NVT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6842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NPT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79855" y="152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7712" y="303036"/>
            <a:ext cx="1861631" cy="763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Prepare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Minimize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14</cp:revision>
  <cp:lastPrinted>2014-11-04T08:51:55Z</cp:lastPrinted>
  <dcterms:created xsi:type="dcterms:W3CDTF">2014-10-08T15:43:05Z</dcterms:created>
  <dcterms:modified xsi:type="dcterms:W3CDTF">2014-11-12T08:37:54Z</dcterms:modified>
</cp:coreProperties>
</file>