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8" d="100"/>
          <a:sy n="88" d="100"/>
        </p:scale>
        <p:origin x="-1584" y="-104"/>
      </p:cViewPr>
      <p:guideLst>
        <p:guide orient="horz" pos="2006"/>
        <p:guide pos="3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3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9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6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3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1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2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0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5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51AF9-628A-D441-9A3F-0E66B844A3C7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4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481" y="2497685"/>
            <a:ext cx="2286000" cy="91440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0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M</a:t>
            </a:r>
            <a:r>
              <a:rPr lang="en-US" sz="24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inimize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7320" y="732099"/>
            <a:ext cx="1827537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S</a:t>
            </a:r>
            <a:r>
              <a:rPr lang="en-US" sz="24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olvate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48387" y="1617959"/>
            <a:ext cx="1828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I</a:t>
            </a:r>
            <a:r>
              <a:rPr lang="en-US" sz="24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onize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2888" y="5532481"/>
            <a:ext cx="2286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P</a:t>
            </a:r>
            <a:r>
              <a:rPr lang="en-US" sz="2400" b="1" i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reduction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53597" y="3282211"/>
            <a:ext cx="2693433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E</a:t>
            </a:r>
            <a:r>
              <a:rPr lang="en-US" sz="2400" b="1" i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quilibrate</a:t>
            </a:r>
            <a:r>
              <a:rPr lang="en-US" sz="2400" b="1" i="1" spc="50" baseline="-2500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NVT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62818" y="4445154"/>
            <a:ext cx="2684212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E</a:t>
            </a:r>
            <a:r>
              <a:rPr lang="en-US" sz="2400" b="1" i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quilibrate</a:t>
            </a:r>
            <a:r>
              <a:rPr lang="en-US" sz="2400" b="1" i="1" spc="50" baseline="-2500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NPT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53599" y="0"/>
            <a:ext cx="1828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P</a:t>
            </a:r>
            <a:r>
              <a:rPr lang="en-US" sz="24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repare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665668" y="2266801"/>
            <a:ext cx="909786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A</a:t>
            </a:r>
            <a:endParaRPr lang="en-US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/>
              <a:cs typeface="Bookman Old Style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779855" y="152400"/>
            <a:ext cx="18288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P</a:t>
            </a:r>
            <a:r>
              <a:rPr lang="en-US" sz="24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repare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147712" y="303036"/>
            <a:ext cx="1861631" cy="7637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i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Prepare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006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860244" y="2190268"/>
            <a:ext cx="971164" cy="1406762"/>
            <a:chOff x="242902" y="2234933"/>
            <a:chExt cx="1122134" cy="1431353"/>
          </a:xfrm>
        </p:grpSpPr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515937" y="2234933"/>
              <a:ext cx="464495" cy="797912"/>
              <a:chOff x="1789475" y="1248171"/>
              <a:chExt cx="995756" cy="1602697"/>
            </a:xfrm>
          </p:grpSpPr>
          <p:sp>
            <p:nvSpPr>
              <p:cNvPr id="5" name="Snip and Round Single Corner Rectangle 4"/>
              <p:cNvSpPr>
                <a:spLocks noChangeAspect="1"/>
              </p:cNvSpPr>
              <p:nvPr/>
            </p:nvSpPr>
            <p:spPr>
              <a:xfrm rot="17872948">
                <a:off x="1847201" y="1854293"/>
                <a:ext cx="1486419" cy="274176"/>
              </a:xfrm>
              <a:prstGeom prst="snip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ound Same Side Corner Rectangle 3"/>
              <p:cNvSpPr>
                <a:spLocks noChangeAspect="1"/>
              </p:cNvSpPr>
              <p:nvPr/>
            </p:nvSpPr>
            <p:spPr>
              <a:xfrm rot="10800000">
                <a:off x="1789475" y="1985050"/>
                <a:ext cx="995756" cy="865818"/>
              </a:xfrm>
              <a:prstGeom prst="round2SameRect">
                <a:avLst>
                  <a:gd name="adj1" fmla="val 50000"/>
                  <a:gd name="adj2" fmla="val 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242902" y="3290498"/>
              <a:ext cx="1122134" cy="375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"/>
                  <a:cs typeface="Times"/>
                </a:rPr>
                <a:t>Prepare</a:t>
              </a:r>
              <a:endParaRPr lang="en-US" b="1" dirty="0">
                <a:latin typeface="Times"/>
                <a:cs typeface="Times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240324" y="1880335"/>
            <a:ext cx="1302260" cy="1700627"/>
            <a:chOff x="2904150" y="1880335"/>
            <a:chExt cx="1302260" cy="1700627"/>
          </a:xfrm>
        </p:grpSpPr>
        <p:grpSp>
          <p:nvGrpSpPr>
            <p:cNvPr id="54" name="Group 53"/>
            <p:cNvGrpSpPr/>
            <p:nvPr/>
          </p:nvGrpSpPr>
          <p:grpSpPr>
            <a:xfrm>
              <a:off x="2904150" y="1880335"/>
              <a:ext cx="1302260" cy="994988"/>
              <a:chOff x="2904150" y="1880335"/>
              <a:chExt cx="1302260" cy="994988"/>
            </a:xfrm>
          </p:grpSpPr>
          <p:sp>
            <p:nvSpPr>
              <p:cNvPr id="40" name="Round Same Side Corner Rectangle 39"/>
              <p:cNvSpPr/>
              <p:nvPr/>
            </p:nvSpPr>
            <p:spPr>
              <a:xfrm rot="10800000">
                <a:off x="2904150" y="2528996"/>
                <a:ext cx="995756" cy="34632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noFill/>
              <a:scene3d>
                <a:camera prst="orthographicFront"/>
                <a:lightRig rig="threePt" dir="t"/>
              </a:scene3d>
              <a:sp3d>
                <a:bevelT w="139700" prst="cross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 rot="17157812">
                <a:off x="3595538" y="1878199"/>
                <a:ext cx="608735" cy="613008"/>
                <a:chOff x="3621610" y="937347"/>
                <a:chExt cx="608735" cy="613008"/>
              </a:xfrm>
            </p:grpSpPr>
            <p:sp>
              <p:nvSpPr>
                <p:cNvPr id="47" name="Can 46"/>
                <p:cNvSpPr/>
                <p:nvPr/>
              </p:nvSpPr>
              <p:spPr>
                <a:xfrm>
                  <a:off x="3747549" y="937968"/>
                  <a:ext cx="385791" cy="606073"/>
                </a:xfrm>
                <a:prstGeom prst="can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Arc 47"/>
                <p:cNvSpPr/>
                <p:nvPr/>
              </p:nvSpPr>
              <p:spPr>
                <a:xfrm rot="2763515">
                  <a:off x="3619474" y="939483"/>
                  <a:ext cx="613008" cy="608735"/>
                </a:xfrm>
                <a:prstGeom prst="arc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0" name="Arc 49"/>
              <p:cNvSpPr/>
              <p:nvPr/>
            </p:nvSpPr>
            <p:spPr>
              <a:xfrm rot="14802455">
                <a:off x="3510871" y="1990840"/>
                <a:ext cx="502460" cy="809973"/>
              </a:xfrm>
              <a:prstGeom prst="arc">
                <a:avLst>
                  <a:gd name="adj1" fmla="val 16766280"/>
                  <a:gd name="adj2" fmla="val 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c 50"/>
              <p:cNvSpPr/>
              <p:nvPr/>
            </p:nvSpPr>
            <p:spPr>
              <a:xfrm rot="14802455">
                <a:off x="3533392" y="2027800"/>
                <a:ext cx="502460" cy="809973"/>
              </a:xfrm>
              <a:prstGeom prst="arc">
                <a:avLst>
                  <a:gd name="adj1" fmla="val 16766280"/>
                  <a:gd name="adj2" fmla="val 0"/>
                </a:avLst>
              </a:prstGeom>
              <a:ln>
                <a:solidFill>
                  <a:srgbClr val="7F7F7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c 51"/>
              <p:cNvSpPr/>
              <p:nvPr/>
            </p:nvSpPr>
            <p:spPr>
              <a:xfrm rot="14802455">
                <a:off x="3496681" y="2006242"/>
                <a:ext cx="527810" cy="824185"/>
              </a:xfrm>
              <a:prstGeom prst="arc">
                <a:avLst>
                  <a:gd name="adj1" fmla="val 16766280"/>
                  <a:gd name="adj2" fmla="val 0"/>
                </a:avLst>
              </a:prstGeom>
              <a:ln>
                <a:solidFill>
                  <a:srgbClr val="7F7F7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961873" y="3211630"/>
              <a:ext cx="902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"/>
                  <a:cs typeface="Times"/>
                </a:rPr>
                <a:t>Solvate</a:t>
              </a:r>
              <a:endParaRPr lang="en-US" b="1" dirty="0">
                <a:latin typeface="Times"/>
                <a:cs typeface="Times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27815" y="1882746"/>
            <a:ext cx="1207309" cy="1702253"/>
            <a:chOff x="4627815" y="1882746"/>
            <a:chExt cx="1207309" cy="1702253"/>
          </a:xfrm>
        </p:grpSpPr>
        <p:grpSp>
          <p:nvGrpSpPr>
            <p:cNvPr id="35" name="Group 34"/>
            <p:cNvGrpSpPr/>
            <p:nvPr/>
          </p:nvGrpSpPr>
          <p:grpSpPr>
            <a:xfrm>
              <a:off x="4627815" y="1882746"/>
              <a:ext cx="1207309" cy="998753"/>
              <a:chOff x="1828168" y="1911605"/>
              <a:chExt cx="1207309" cy="998753"/>
            </a:xfrm>
          </p:grpSpPr>
          <p:sp>
            <p:nvSpPr>
              <p:cNvPr id="27" name="Round Same Side Corner Rectangle 26"/>
              <p:cNvSpPr/>
              <p:nvPr/>
            </p:nvSpPr>
            <p:spPr>
              <a:xfrm rot="10800000">
                <a:off x="1828168" y="2564031"/>
                <a:ext cx="995756" cy="34632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cene3d>
                <a:camera prst="orthographicFront"/>
                <a:lightRig rig="threePt" dir="t"/>
              </a:scene3d>
              <a:sp3d>
                <a:bevelT w="139700" prst="cross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 rot="19570074">
                <a:off x="2612370" y="1911605"/>
                <a:ext cx="423107" cy="207282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>
                <a:spLocks noChangeAspect="1"/>
              </p:cNvSpPr>
              <p:nvPr/>
            </p:nvSpPr>
            <p:spPr>
              <a:xfrm>
                <a:off x="2547792" y="2301102"/>
                <a:ext cx="57962" cy="57370"/>
              </a:xfrm>
              <a:prstGeom prst="ellipse">
                <a:avLst/>
              </a:prstGeom>
              <a:ln>
                <a:solidFill>
                  <a:srgbClr val="7F7F7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2613606" y="2453502"/>
                <a:ext cx="57962" cy="57370"/>
              </a:xfrm>
              <a:prstGeom prst="ellipse">
                <a:avLst/>
              </a:prstGeom>
              <a:ln>
                <a:solidFill>
                  <a:srgbClr val="7F7F7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2448524" y="2274012"/>
                <a:ext cx="57962" cy="57370"/>
              </a:xfrm>
              <a:prstGeom prst="ellipse">
                <a:avLst/>
              </a:prstGeom>
              <a:ln>
                <a:solidFill>
                  <a:srgbClr val="7F7F7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2491817" y="2403882"/>
                <a:ext cx="57962" cy="57370"/>
              </a:xfrm>
              <a:prstGeom prst="ellipse">
                <a:avLst/>
              </a:prstGeom>
              <a:ln>
                <a:solidFill>
                  <a:srgbClr val="7F7F7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2370028" y="2426412"/>
                <a:ext cx="57962" cy="57370"/>
              </a:xfrm>
              <a:prstGeom prst="ellipse">
                <a:avLst/>
              </a:prstGeom>
              <a:ln>
                <a:solidFill>
                  <a:srgbClr val="7F7F7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4746733" y="3215667"/>
              <a:ext cx="787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"/>
                  <a:cs typeface="Times"/>
                </a:rPr>
                <a:t>Ionize</a:t>
              </a:r>
              <a:endParaRPr lang="en-US" b="1" dirty="0">
                <a:latin typeface="Times"/>
                <a:cs typeface="Time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885506" y="2220503"/>
            <a:ext cx="1638264" cy="1372596"/>
            <a:chOff x="5885506" y="2220503"/>
            <a:chExt cx="1638264" cy="1372596"/>
          </a:xfrm>
        </p:grpSpPr>
        <p:grpSp>
          <p:nvGrpSpPr>
            <p:cNvPr id="36" name="Group 35"/>
            <p:cNvGrpSpPr/>
            <p:nvPr/>
          </p:nvGrpSpPr>
          <p:grpSpPr>
            <a:xfrm>
              <a:off x="6106145" y="2220503"/>
              <a:ext cx="995756" cy="995164"/>
              <a:chOff x="5153699" y="2206073"/>
              <a:chExt cx="995756" cy="995164"/>
            </a:xfrm>
          </p:grpSpPr>
          <p:sp>
            <p:nvSpPr>
              <p:cNvPr id="8" name="Round Same Side Corner Rectangle 7"/>
              <p:cNvSpPr/>
              <p:nvPr/>
            </p:nvSpPr>
            <p:spPr>
              <a:xfrm rot="10800000">
                <a:off x="5153699" y="2525301"/>
                <a:ext cx="995756" cy="34632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cene3d>
                <a:camera prst="orthographicFront"/>
                <a:lightRig rig="threePt" dir="t"/>
              </a:scene3d>
              <a:sp3d>
                <a:bevelT w="139700" prst="cross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5153699" y="2206073"/>
                <a:ext cx="995756" cy="319228"/>
                <a:chOff x="5153699" y="2206073"/>
                <a:chExt cx="995756" cy="319228"/>
              </a:xfrm>
            </p:grpSpPr>
            <p:sp>
              <p:nvSpPr>
                <p:cNvPr id="9" name="Round Same Side Corner Rectangle 8"/>
                <p:cNvSpPr/>
                <p:nvPr/>
              </p:nvSpPr>
              <p:spPr>
                <a:xfrm>
                  <a:off x="5153699" y="2372902"/>
                  <a:ext cx="995756" cy="15239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ound Same Side Corner Rectangle 9"/>
                <p:cNvSpPr/>
                <p:nvPr/>
              </p:nvSpPr>
              <p:spPr>
                <a:xfrm>
                  <a:off x="5527169" y="2206073"/>
                  <a:ext cx="235501" cy="15239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Teardrop 11"/>
              <p:cNvSpPr/>
              <p:nvPr/>
            </p:nvSpPr>
            <p:spPr>
              <a:xfrm rot="2324081" flipH="1">
                <a:off x="5679815" y="2888991"/>
                <a:ext cx="92040" cy="214075"/>
              </a:xfrm>
              <a:prstGeom prst="teardrop">
                <a:avLst>
                  <a:gd name="adj" fmla="val 120000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ardrop 12"/>
              <p:cNvSpPr/>
              <p:nvPr/>
            </p:nvSpPr>
            <p:spPr>
              <a:xfrm rot="18082426">
                <a:off x="5470524" y="2893164"/>
                <a:ext cx="168151" cy="215885"/>
              </a:xfrm>
              <a:prstGeom prst="teardrop">
                <a:avLst>
                  <a:gd name="adj" fmla="val 120000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 Same Side Corner Rectangle 10"/>
              <p:cNvSpPr/>
              <p:nvPr/>
            </p:nvSpPr>
            <p:spPr>
              <a:xfrm>
                <a:off x="5368427" y="3048838"/>
                <a:ext cx="578365" cy="15239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5885506" y="3223767"/>
              <a:ext cx="1638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Times"/>
                  <a:cs typeface="Times"/>
                </a:rPr>
                <a:t>Equilibrate</a:t>
              </a:r>
              <a:r>
                <a:rPr lang="en-US" b="1" baseline="-25000" dirty="0" err="1" smtClean="0">
                  <a:latin typeface="Times"/>
                  <a:cs typeface="Times"/>
                </a:rPr>
                <a:t>NVT</a:t>
              </a:r>
              <a:endParaRPr lang="en-US" b="1" dirty="0">
                <a:latin typeface="Times"/>
                <a:cs typeface="Times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489565" y="1978720"/>
            <a:ext cx="1621132" cy="1607998"/>
            <a:chOff x="7489565" y="1978720"/>
            <a:chExt cx="1621132" cy="1607998"/>
          </a:xfrm>
        </p:grpSpPr>
        <p:grpSp>
          <p:nvGrpSpPr>
            <p:cNvPr id="38" name="Group 37"/>
            <p:cNvGrpSpPr/>
            <p:nvPr/>
          </p:nvGrpSpPr>
          <p:grpSpPr>
            <a:xfrm>
              <a:off x="7609592" y="1978720"/>
              <a:ext cx="1405291" cy="1230617"/>
              <a:chOff x="7393127" y="1964290"/>
              <a:chExt cx="1405291" cy="1230617"/>
            </a:xfrm>
          </p:grpSpPr>
          <p:sp>
            <p:nvSpPr>
              <p:cNvPr id="15" name="Round Same Side Corner Rectangle 14"/>
              <p:cNvSpPr/>
              <p:nvPr/>
            </p:nvSpPr>
            <p:spPr>
              <a:xfrm rot="10800000">
                <a:off x="7441887" y="2518971"/>
                <a:ext cx="995756" cy="34632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cene3d>
                <a:camera prst="orthographicFront"/>
                <a:lightRig rig="threePt" dir="t"/>
              </a:scene3d>
              <a:sp3d>
                <a:bevelT w="139700" prst="cross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 rot="2025781">
                <a:off x="7802662" y="2041013"/>
                <a:ext cx="995756" cy="319228"/>
                <a:chOff x="5153699" y="2206073"/>
                <a:chExt cx="995756" cy="319228"/>
              </a:xfrm>
            </p:grpSpPr>
            <p:sp>
              <p:nvSpPr>
                <p:cNvPr id="17" name="Round Same Side Corner Rectangle 16"/>
                <p:cNvSpPr/>
                <p:nvPr/>
              </p:nvSpPr>
              <p:spPr>
                <a:xfrm>
                  <a:off x="5153699" y="2372902"/>
                  <a:ext cx="995756" cy="15239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ound Same Side Corner Rectangle 17"/>
                <p:cNvSpPr/>
                <p:nvPr/>
              </p:nvSpPr>
              <p:spPr>
                <a:xfrm>
                  <a:off x="5527169" y="2206073"/>
                  <a:ext cx="235501" cy="15239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Teardrop 18"/>
              <p:cNvSpPr/>
              <p:nvPr/>
            </p:nvSpPr>
            <p:spPr>
              <a:xfrm rot="2324081" flipH="1">
                <a:off x="7968003" y="2882661"/>
                <a:ext cx="92040" cy="214075"/>
              </a:xfrm>
              <a:prstGeom prst="teardrop">
                <a:avLst>
                  <a:gd name="adj" fmla="val 120000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ardrop 19"/>
              <p:cNvSpPr/>
              <p:nvPr/>
            </p:nvSpPr>
            <p:spPr>
              <a:xfrm rot="18082426">
                <a:off x="7758712" y="2886834"/>
                <a:ext cx="168151" cy="215885"/>
              </a:xfrm>
              <a:prstGeom prst="teardrop">
                <a:avLst>
                  <a:gd name="adj" fmla="val 120000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 Same Side Corner Rectangle 20"/>
              <p:cNvSpPr/>
              <p:nvPr/>
            </p:nvSpPr>
            <p:spPr>
              <a:xfrm>
                <a:off x="7656615" y="3042508"/>
                <a:ext cx="578365" cy="15239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Curved Connector 22"/>
              <p:cNvCxnSpPr/>
              <p:nvPr/>
            </p:nvCxnSpPr>
            <p:spPr>
              <a:xfrm rot="16200000" flipH="1">
                <a:off x="7389654" y="2124743"/>
                <a:ext cx="533921" cy="254535"/>
              </a:xfrm>
              <a:prstGeom prst="curvedConnector3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urved Connector 23"/>
              <p:cNvCxnSpPr/>
              <p:nvPr/>
            </p:nvCxnSpPr>
            <p:spPr>
              <a:xfrm rot="16200000" flipH="1">
                <a:off x="7542054" y="2103983"/>
                <a:ext cx="533921" cy="254535"/>
              </a:xfrm>
              <a:prstGeom prst="curvedConnector3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urved Connector 24"/>
              <p:cNvCxnSpPr/>
              <p:nvPr/>
            </p:nvCxnSpPr>
            <p:spPr>
              <a:xfrm rot="16200000" flipH="1">
                <a:off x="7253434" y="2132843"/>
                <a:ext cx="533921" cy="254535"/>
              </a:xfrm>
              <a:prstGeom prst="curvedConnector3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7489565" y="3217386"/>
              <a:ext cx="1621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Times"/>
                  <a:cs typeface="Times"/>
                </a:rPr>
                <a:t>Equilibrate</a:t>
              </a:r>
              <a:r>
                <a:rPr lang="en-US" b="1" baseline="-25000" dirty="0" err="1" smtClean="0">
                  <a:latin typeface="Times"/>
                  <a:cs typeface="Times"/>
                </a:rPr>
                <a:t>NPT</a:t>
              </a:r>
              <a:endParaRPr lang="en-US" b="1" dirty="0">
                <a:latin typeface="Times"/>
                <a:cs typeface="Time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2684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15</Words>
  <Application>Microsoft Macintosh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Minimize</vt:lpstr>
      <vt:lpstr>PowerPoint Presentation</vt:lpstr>
    </vt:vector>
  </TitlesOfParts>
  <Company>12345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</dc:title>
  <dc:creator>M T</dc:creator>
  <cp:lastModifiedBy>M T</cp:lastModifiedBy>
  <cp:revision>23</cp:revision>
  <cp:lastPrinted>2014-11-04T08:51:55Z</cp:lastPrinted>
  <dcterms:created xsi:type="dcterms:W3CDTF">2014-10-08T15:43:05Z</dcterms:created>
  <dcterms:modified xsi:type="dcterms:W3CDTF">2015-01-20T19:42:35Z</dcterms:modified>
</cp:coreProperties>
</file>