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8" d="100"/>
          <a:sy n="88" d="100"/>
        </p:scale>
        <p:origin x="-1584" y="-104"/>
      </p:cViewPr>
      <p:guideLst>
        <p:guide orient="horz" pos="3896"/>
        <p:guide pos="37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3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9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6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3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1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2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0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5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51AF9-628A-D441-9A3F-0E66B844A3C7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4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49" y="1438360"/>
            <a:ext cx="2901916" cy="91440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0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M</a:t>
            </a:r>
            <a:r>
              <a:rPr lang="en-US" sz="24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inimize</a:t>
            </a:r>
            <a:endParaRPr lang="en-US" sz="24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ookman Old Style"/>
              <a:cs typeface="Bookman Old Style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33905" y="818679"/>
            <a:ext cx="199213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S</a:t>
            </a:r>
            <a:r>
              <a:rPr lang="en-US" sz="24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olvate</a:t>
            </a:r>
            <a:endParaRPr lang="en-US" sz="24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ookman Old Style"/>
              <a:cs typeface="Bookman Old Style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33904" y="2309469"/>
            <a:ext cx="2261109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I</a:t>
            </a:r>
            <a:r>
              <a:rPr lang="en-US" sz="24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onize</a:t>
            </a:r>
            <a:endParaRPr lang="en-US" sz="24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ookman Old Style"/>
              <a:cs typeface="Bookman Old Style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603482" y="2285663"/>
            <a:ext cx="909786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R</a:t>
            </a:r>
            <a:endParaRPr lang="en-US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ookman Old Style"/>
              <a:cs typeface="Bookman Old Style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7012" y="3282211"/>
            <a:ext cx="3559306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E</a:t>
            </a:r>
            <a:r>
              <a:rPr lang="en-US" sz="24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quilibrate</a:t>
            </a:r>
            <a:r>
              <a:rPr lang="en-US" sz="2400" b="1" i="1" spc="50" baseline="-2500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1</a:t>
            </a:r>
            <a:endParaRPr lang="en-US" sz="24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ookman Old Style"/>
              <a:cs typeface="Bookman Old Style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90663" y="4445154"/>
            <a:ext cx="353565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Equilibrate</a:t>
            </a:r>
            <a:r>
              <a:rPr lang="en-US" b="1" i="1" spc="50" baseline="-2500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2</a:t>
            </a:r>
            <a:endParaRPr lang="en-US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ookman Old Style"/>
              <a:cs typeface="Bookman Old Style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67013" y="0"/>
            <a:ext cx="2428001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P</a:t>
            </a:r>
            <a:r>
              <a:rPr lang="en-US" sz="24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repare</a:t>
            </a:r>
            <a:endParaRPr lang="en-US" sz="24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ookman Old Style"/>
              <a:cs typeface="Bookman Old Style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665668" y="2266801"/>
            <a:ext cx="909786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A</a:t>
            </a:r>
            <a:endParaRPr lang="en-US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3400061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8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Minimize</vt:lpstr>
    </vt:vector>
  </TitlesOfParts>
  <Company>12345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</dc:title>
  <dc:creator>M T</dc:creator>
  <cp:lastModifiedBy>M T</cp:lastModifiedBy>
  <cp:revision>6</cp:revision>
  <dcterms:created xsi:type="dcterms:W3CDTF">2014-10-08T15:43:05Z</dcterms:created>
  <dcterms:modified xsi:type="dcterms:W3CDTF">2014-10-29T10:38:43Z</dcterms:modified>
</cp:coreProperties>
</file>