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84" y="-104"/>
      </p:cViewPr>
      <p:guideLst>
        <p:guide orient="horz" pos="3896"/>
        <p:guide pos="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81" y="2497685"/>
            <a:ext cx="2286000" cy="9144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M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inimize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7320" y="732099"/>
            <a:ext cx="182753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olvate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387" y="1617959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onize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2888" y="5532481"/>
            <a:ext cx="2286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reduction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3597" y="3282211"/>
            <a:ext cx="269343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quilibrate</a:t>
            </a:r>
            <a:r>
              <a:rPr lang="en-US" sz="2400" b="1" i="1" spc="50" baseline="-2500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NVT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818" y="4445154"/>
            <a:ext cx="268421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quilibrate</a:t>
            </a:r>
            <a:r>
              <a:rPr lang="en-US" sz="2400" b="1" i="1" spc="50" baseline="-2500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NPT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3599" y="0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repare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65668" y="2266801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A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40006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Minimize</vt:lpstr>
    </vt:vector>
  </TitlesOfParts>
  <Company>12345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M T</dc:creator>
  <cp:lastModifiedBy>M T</cp:lastModifiedBy>
  <cp:revision>13</cp:revision>
  <cp:lastPrinted>2014-11-04T08:51:55Z</cp:lastPrinted>
  <dcterms:created xsi:type="dcterms:W3CDTF">2014-10-08T15:43:05Z</dcterms:created>
  <dcterms:modified xsi:type="dcterms:W3CDTF">2014-11-04T09:03:48Z</dcterms:modified>
</cp:coreProperties>
</file>