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584" y="-104"/>
      </p:cViewPr>
      <p:guideLst>
        <p:guide orient="horz" pos="189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3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9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1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2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51AF9-628A-D441-9A3F-0E66B844A3C7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4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893" y="2313865"/>
            <a:ext cx="909786" cy="9144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M</a:t>
            </a:r>
            <a:endParaRPr lang="en-US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282825"/>
            <a:ext cx="90978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S</a:t>
            </a:r>
            <a:endParaRPr lang="en-US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00679" y="2318882"/>
            <a:ext cx="90978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03482" y="2285663"/>
            <a:ext cx="90978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R</a:t>
            </a:r>
            <a:endParaRPr lang="en-US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117107" y="2313865"/>
            <a:ext cx="90978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E</a:t>
            </a:r>
            <a:r>
              <a:rPr lang="en-US" b="1" i="1" spc="50" baseline="-250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1</a:t>
            </a:r>
            <a:endParaRPr lang="en-US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438465" y="2352760"/>
            <a:ext cx="90978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E</a:t>
            </a:r>
            <a:r>
              <a:rPr lang="en-US" b="1" i="1" spc="50" baseline="-250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2</a:t>
            </a:r>
            <a:endParaRPr lang="en-US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10465" y="2321062"/>
            <a:ext cx="90978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P</a:t>
            </a:r>
            <a:endParaRPr lang="en-US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65668" y="2266801"/>
            <a:ext cx="90978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A</a:t>
            </a:r>
            <a:endParaRPr lang="en-US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40006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</vt:lpstr>
    </vt:vector>
  </TitlesOfParts>
  <Company>12345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M T</dc:creator>
  <cp:lastModifiedBy>M T</cp:lastModifiedBy>
  <cp:revision>3</cp:revision>
  <dcterms:created xsi:type="dcterms:W3CDTF">2014-10-08T15:43:05Z</dcterms:created>
  <dcterms:modified xsi:type="dcterms:W3CDTF">2014-10-09T19:45:36Z</dcterms:modified>
</cp:coreProperties>
</file>