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9:30:2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9:29:3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May 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9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May 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090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May 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2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May 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May 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4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May 5,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6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May 5,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034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May 5,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366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May 5,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4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May 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8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May 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1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May 5,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073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60" r:id="rId7"/>
    <p:sldLayoutId id="2147483756" r:id="rId8"/>
    <p:sldLayoutId id="2147483757" r:id="rId9"/>
    <p:sldLayoutId id="2147483758" r:id="rId10"/>
    <p:sldLayoutId id="2147483759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FC44FC6-5BA3-41F1-98A0-849964135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2000" cy="4763069"/>
          </a:xfrm>
          <a:custGeom>
            <a:avLst/>
            <a:gdLst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495430 w 12192000"/>
              <a:gd name="connsiteY19" fmla="*/ 1231336 h 4449468"/>
              <a:gd name="connsiteX20" fmla="*/ 1532816 w 12192000"/>
              <a:gd name="connsiteY20" fmla="*/ 1174320 h 4449468"/>
              <a:gd name="connsiteX21" fmla="*/ 1688423 w 12192000"/>
              <a:gd name="connsiteY21" fmla="*/ 1249660 h 4449468"/>
              <a:gd name="connsiteX22" fmla="*/ 1885072 w 12192000"/>
              <a:gd name="connsiteY22" fmla="*/ 1202797 h 4449468"/>
              <a:gd name="connsiteX23" fmla="*/ 2074723 w 12192000"/>
              <a:gd name="connsiteY23" fmla="*/ 1249037 h 4449468"/>
              <a:gd name="connsiteX24" fmla="*/ 2180944 w 12192000"/>
              <a:gd name="connsiteY24" fmla="*/ 1221372 h 4449468"/>
              <a:gd name="connsiteX25" fmla="*/ 2206483 w 12192000"/>
              <a:gd name="connsiteY25" fmla="*/ 1169306 h 4449468"/>
              <a:gd name="connsiteX26" fmla="*/ 2480242 w 12192000"/>
              <a:gd name="connsiteY26" fmla="*/ 1143588 h 4449468"/>
              <a:gd name="connsiteX27" fmla="*/ 2545516 w 12192000"/>
              <a:gd name="connsiteY27" fmla="*/ 1116783 h 4449468"/>
              <a:gd name="connsiteX28" fmla="*/ 2612469 w 12192000"/>
              <a:gd name="connsiteY28" fmla="*/ 1134510 h 4449468"/>
              <a:gd name="connsiteX29" fmla="*/ 2711275 w 12192000"/>
              <a:gd name="connsiteY29" fmla="*/ 1068983 h 4449468"/>
              <a:gd name="connsiteX30" fmla="*/ 2864753 w 12192000"/>
              <a:gd name="connsiteY30" fmla="*/ 1052603 h 4449468"/>
              <a:gd name="connsiteX31" fmla="*/ 2954875 w 12192000"/>
              <a:gd name="connsiteY31" fmla="*/ 1034925 h 4449468"/>
              <a:gd name="connsiteX32" fmla="*/ 2986432 w 12192000"/>
              <a:gd name="connsiteY32" fmla="*/ 1015835 h 4449468"/>
              <a:gd name="connsiteX33" fmla="*/ 3032300 w 12192000"/>
              <a:gd name="connsiteY33" fmla="*/ 997495 h 4449468"/>
              <a:gd name="connsiteX34" fmla="*/ 3111177 w 12192000"/>
              <a:gd name="connsiteY34" fmla="*/ 955551 h 4449468"/>
              <a:gd name="connsiteX35" fmla="*/ 3220756 w 12192000"/>
              <a:gd name="connsiteY35" fmla="*/ 915853 h 4449468"/>
              <a:gd name="connsiteX36" fmla="*/ 3311995 w 12192000"/>
              <a:gd name="connsiteY36" fmla="*/ 939781 h 4449468"/>
              <a:gd name="connsiteX37" fmla="*/ 3317268 w 12192000"/>
              <a:gd name="connsiteY37" fmla="*/ 929024 h 4449468"/>
              <a:gd name="connsiteX38" fmla="*/ 3374665 w 12192000"/>
              <a:gd name="connsiteY38" fmla="*/ 919767 h 4449468"/>
              <a:gd name="connsiteX39" fmla="*/ 3589177 w 12192000"/>
              <a:gd name="connsiteY39" fmla="*/ 951119 h 4449468"/>
              <a:gd name="connsiteX40" fmla="*/ 3700970 w 12192000"/>
              <a:gd name="connsiteY40" fmla="*/ 931267 h 4449468"/>
              <a:gd name="connsiteX41" fmla="*/ 3738479 w 12192000"/>
              <a:gd name="connsiteY41" fmla="*/ 913937 h 4449468"/>
              <a:gd name="connsiteX42" fmla="*/ 3801460 w 12192000"/>
              <a:gd name="connsiteY42" fmla="*/ 885540 h 4449468"/>
              <a:gd name="connsiteX43" fmla="*/ 3843193 w 12192000"/>
              <a:gd name="connsiteY43" fmla="*/ 838989 h 4449468"/>
              <a:gd name="connsiteX44" fmla="*/ 3897970 w 12192000"/>
              <a:gd name="connsiteY44" fmla="*/ 825281 h 4449468"/>
              <a:gd name="connsiteX45" fmla="*/ 3917600 w 12192000"/>
              <a:gd name="connsiteY45" fmla="*/ 854851 h 4449468"/>
              <a:gd name="connsiteX46" fmla="*/ 3973954 w 12192000"/>
              <a:gd name="connsiteY46" fmla="*/ 829557 h 4449468"/>
              <a:gd name="connsiteX47" fmla="*/ 4058683 w 12192000"/>
              <a:gd name="connsiteY47" fmla="*/ 787592 h 4449468"/>
              <a:gd name="connsiteX48" fmla="*/ 4109334 w 12192000"/>
              <a:gd name="connsiteY48" fmla="*/ 771848 h 4449468"/>
              <a:gd name="connsiteX49" fmla="*/ 4245750 w 12192000"/>
              <a:gd name="connsiteY49" fmla="*/ 719656 h 4449468"/>
              <a:gd name="connsiteX50" fmla="*/ 4380909 w 12192000"/>
              <a:gd name="connsiteY50" fmla="*/ 660379 h 4449468"/>
              <a:gd name="connsiteX51" fmla="*/ 4438502 w 12192000"/>
              <a:gd name="connsiteY51" fmla="*/ 592129 h 4449468"/>
              <a:gd name="connsiteX52" fmla="*/ 4446215 w 12192000"/>
              <a:gd name="connsiteY52" fmla="*/ 588643 h 4449468"/>
              <a:gd name="connsiteX53" fmla="*/ 4468284 w 12192000"/>
              <a:gd name="connsiteY53" fmla="*/ 589215 h 4449468"/>
              <a:gd name="connsiteX54" fmla="*/ 4476748 w 12192000"/>
              <a:gd name="connsiteY54" fmla="*/ 591094 h 4449468"/>
              <a:gd name="connsiteX55" fmla="*/ 4488782 w 12192000"/>
              <a:gd name="connsiteY55" fmla="*/ 590302 h 4449468"/>
              <a:gd name="connsiteX56" fmla="*/ 4489026 w 12192000"/>
              <a:gd name="connsiteY56" fmla="*/ 589753 h 4449468"/>
              <a:gd name="connsiteX57" fmla="*/ 4500402 w 12192000"/>
              <a:gd name="connsiteY57" fmla="*/ 590048 h 4449468"/>
              <a:gd name="connsiteX58" fmla="*/ 4556726 w 12192000"/>
              <a:gd name="connsiteY58" fmla="*/ 598187 h 4449468"/>
              <a:gd name="connsiteX59" fmla="*/ 4624565 w 12192000"/>
              <a:gd name="connsiteY59" fmla="*/ 543167 h 4449468"/>
              <a:gd name="connsiteX60" fmla="*/ 4653836 w 12192000"/>
              <a:gd name="connsiteY60" fmla="*/ 532544 h 4449468"/>
              <a:gd name="connsiteX61" fmla="*/ 4669186 w 12192000"/>
              <a:gd name="connsiteY61" fmla="*/ 524041 h 4449468"/>
              <a:gd name="connsiteX62" fmla="*/ 4669958 w 12192000"/>
              <a:gd name="connsiteY62" fmla="*/ 521685 h 4449468"/>
              <a:gd name="connsiteX63" fmla="*/ 4723979 w 12192000"/>
              <a:gd name="connsiteY63" fmla="*/ 529754 h 4449468"/>
              <a:gd name="connsiteX64" fmla="*/ 4730727 w 12192000"/>
              <a:gd name="connsiteY64" fmla="*/ 526563 h 4449468"/>
              <a:gd name="connsiteX65" fmla="*/ 4766483 w 12192000"/>
              <a:gd name="connsiteY65" fmla="*/ 537277 h 4449468"/>
              <a:gd name="connsiteX66" fmla="*/ 4784666 w 12192000"/>
              <a:gd name="connsiteY66" fmla="*/ 539903 h 4449468"/>
              <a:gd name="connsiteX67" fmla="*/ 4790401 w 12192000"/>
              <a:gd name="connsiteY67" fmla="*/ 546646 h 4449468"/>
              <a:gd name="connsiteX68" fmla="*/ 4816937 w 12192000"/>
              <a:gd name="connsiteY68" fmla="*/ 547476 h 4449468"/>
              <a:gd name="connsiteX69" fmla="*/ 4819758 w 12192000"/>
              <a:gd name="connsiteY69" fmla="*/ 545308 h 4449468"/>
              <a:gd name="connsiteX70" fmla="*/ 4842484 w 12192000"/>
              <a:gd name="connsiteY70" fmla="*/ 554412 h 4449468"/>
              <a:gd name="connsiteX71" fmla="*/ 4862546 w 12192000"/>
              <a:gd name="connsiteY71" fmla="*/ 572217 h 4449468"/>
              <a:gd name="connsiteX72" fmla="*/ 5085017 w 12192000"/>
              <a:gd name="connsiteY72" fmla="*/ 547403 h 4449468"/>
              <a:gd name="connsiteX73" fmla="*/ 5285888 w 12192000"/>
              <a:gd name="connsiteY73" fmla="*/ 614495 h 4449468"/>
              <a:gd name="connsiteX74" fmla="*/ 5406407 w 12192000"/>
              <a:gd name="connsiteY74" fmla="*/ 598751 h 4449468"/>
              <a:gd name="connsiteX75" fmla="*/ 5442182 w 12192000"/>
              <a:gd name="connsiteY75" fmla="*/ 549757 h 4449468"/>
              <a:gd name="connsiteX76" fmla="*/ 5745975 w 12192000"/>
              <a:gd name="connsiteY76" fmla="*/ 554555 h 4449468"/>
              <a:gd name="connsiteX77" fmla="*/ 5821505 w 12192000"/>
              <a:gd name="connsiteY77" fmla="*/ 535119 h 4449468"/>
              <a:gd name="connsiteX78" fmla="*/ 5892210 w 12192000"/>
              <a:gd name="connsiteY78" fmla="*/ 560202 h 4449468"/>
              <a:gd name="connsiteX79" fmla="*/ 5918804 w 12192000"/>
              <a:gd name="connsiteY79" fmla="*/ 543313 h 4449468"/>
              <a:gd name="connsiteX80" fmla="*/ 5923343 w 12192000"/>
              <a:gd name="connsiteY80" fmla="*/ 539938 h 4449468"/>
              <a:gd name="connsiteX81" fmla="*/ 5942519 w 12192000"/>
              <a:gd name="connsiteY81" fmla="*/ 536503 h 4449468"/>
              <a:gd name="connsiteX82" fmla="*/ 5946666 w 12192000"/>
              <a:gd name="connsiteY82" fmla="*/ 522944 h 4449468"/>
              <a:gd name="connsiteX83" fmla="*/ 5974624 w 12192000"/>
              <a:gd name="connsiteY83" fmla="*/ 508752 h 4449468"/>
              <a:gd name="connsiteX84" fmla="*/ 6010271 w 12192000"/>
              <a:gd name="connsiteY84" fmla="*/ 505944 h 4449468"/>
              <a:gd name="connsiteX85" fmla="*/ 6180882 w 12192000"/>
              <a:gd name="connsiteY85" fmla="*/ 506681 h 4449468"/>
              <a:gd name="connsiteX86" fmla="*/ 6282268 w 12192000"/>
              <a:gd name="connsiteY86" fmla="*/ 499091 h 4449468"/>
              <a:gd name="connsiteX87" fmla="*/ 6319700 w 12192000"/>
              <a:gd name="connsiteY87" fmla="*/ 483591 h 4449468"/>
              <a:gd name="connsiteX88" fmla="*/ 6372701 w 12192000"/>
              <a:gd name="connsiteY88" fmla="*/ 470428 h 4449468"/>
              <a:gd name="connsiteX89" fmla="*/ 6465400 w 12192000"/>
              <a:gd name="connsiteY89" fmla="*/ 437432 h 4449468"/>
              <a:gd name="connsiteX90" fmla="*/ 6591402 w 12192000"/>
              <a:gd name="connsiteY90" fmla="*/ 410083 h 4449468"/>
              <a:gd name="connsiteX91" fmla="*/ 6687786 w 12192000"/>
              <a:gd name="connsiteY91" fmla="*/ 444034 h 4449468"/>
              <a:gd name="connsiteX92" fmla="*/ 6695174 w 12192000"/>
              <a:gd name="connsiteY92" fmla="*/ 433912 h 4449468"/>
              <a:gd name="connsiteX93" fmla="*/ 6759445 w 12192000"/>
              <a:gd name="connsiteY93" fmla="*/ 431070 h 4449468"/>
              <a:gd name="connsiteX94" fmla="*/ 6989783 w 12192000"/>
              <a:gd name="connsiteY94" fmla="*/ 486103 h 4449468"/>
              <a:gd name="connsiteX95" fmla="*/ 7115240 w 12192000"/>
              <a:gd name="connsiteY95" fmla="*/ 478756 h 4449468"/>
              <a:gd name="connsiteX96" fmla="*/ 7158931 w 12192000"/>
              <a:gd name="connsiteY96" fmla="*/ 465669 h 4449468"/>
              <a:gd name="connsiteX97" fmla="*/ 7232185 w 12192000"/>
              <a:gd name="connsiteY97" fmla="*/ 444394 h 4449468"/>
              <a:gd name="connsiteX98" fmla="*/ 7284877 w 12192000"/>
              <a:gd name="connsiteY98" fmla="*/ 402687 h 4449468"/>
              <a:gd name="connsiteX99" fmla="*/ 7346945 w 12192000"/>
              <a:gd name="connsiteY99" fmla="*/ 395124 h 4449468"/>
              <a:gd name="connsiteX100" fmla="*/ 7364027 w 12192000"/>
              <a:gd name="connsiteY100" fmla="*/ 426741 h 4449468"/>
              <a:gd name="connsiteX101" fmla="*/ 7429557 w 12192000"/>
              <a:gd name="connsiteY101" fmla="*/ 407818 h 4449468"/>
              <a:gd name="connsiteX102" fmla="*/ 7528670 w 12192000"/>
              <a:gd name="connsiteY102" fmla="*/ 375453 h 4449468"/>
              <a:gd name="connsiteX103" fmla="*/ 7586523 w 12192000"/>
              <a:gd name="connsiteY103" fmla="*/ 365405 h 4449468"/>
              <a:gd name="connsiteX104" fmla="*/ 7743797 w 12192000"/>
              <a:gd name="connsiteY104" fmla="*/ 328598 h 4449468"/>
              <a:gd name="connsiteX105" fmla="*/ 7900757 w 12192000"/>
              <a:gd name="connsiteY105" fmla="*/ 284597 h 4449468"/>
              <a:gd name="connsiteX106" fmla="*/ 7990513 w 12192000"/>
              <a:gd name="connsiteY106" fmla="*/ 218262 h 4449468"/>
              <a:gd name="connsiteX107" fmla="*/ 8119883 w 12192000"/>
              <a:gd name="connsiteY107" fmla="*/ 186443 h 4449468"/>
              <a:gd name="connsiteX108" fmla="*/ 8141063 w 12192000"/>
              <a:gd name="connsiteY108" fmla="*/ 175217 h 4449468"/>
              <a:gd name="connsiteX109" fmla="*/ 8172005 w 12192000"/>
              <a:gd name="connsiteY109" fmla="*/ 178328 h 4449468"/>
              <a:gd name="connsiteX110" fmla="*/ 8296189 w 12192000"/>
              <a:gd name="connsiteY110" fmla="*/ 192661 h 4449468"/>
              <a:gd name="connsiteX111" fmla="*/ 8395386 w 12192000"/>
              <a:gd name="connsiteY111" fmla="*/ 220624 h 4449468"/>
              <a:gd name="connsiteX112" fmla="*/ 8512799 w 12192000"/>
              <a:gd name="connsiteY112" fmla="*/ 185499 h 4449468"/>
              <a:gd name="connsiteX113" fmla="*/ 8586463 w 12192000"/>
              <a:gd name="connsiteY113" fmla="*/ 187463 h 4449468"/>
              <a:gd name="connsiteX114" fmla="*/ 8710287 w 12192000"/>
              <a:gd name="connsiteY114" fmla="*/ 226363 h 4449468"/>
              <a:gd name="connsiteX115" fmla="*/ 8866439 w 12192000"/>
              <a:gd name="connsiteY115" fmla="*/ 198692 h 4449468"/>
              <a:gd name="connsiteX116" fmla="*/ 8894276 w 12192000"/>
              <a:gd name="connsiteY116" fmla="*/ 145723 h 4449468"/>
              <a:gd name="connsiteX117" fmla="*/ 8935035 w 12192000"/>
              <a:gd name="connsiteY117" fmla="*/ 111646 h 4449468"/>
              <a:gd name="connsiteX118" fmla="*/ 8960043 w 12192000"/>
              <a:gd name="connsiteY118" fmla="*/ 180759 h 4449468"/>
              <a:gd name="connsiteX119" fmla="*/ 9101127 w 12192000"/>
              <a:gd name="connsiteY119" fmla="*/ 222142 h 4449468"/>
              <a:gd name="connsiteX120" fmla="*/ 9170880 w 12192000"/>
              <a:gd name="connsiteY120" fmla="*/ 234816 h 4449468"/>
              <a:gd name="connsiteX121" fmla="*/ 9278094 w 12192000"/>
              <a:gd name="connsiteY121" fmla="*/ 238336 h 4449468"/>
              <a:gd name="connsiteX122" fmla="*/ 9310998 w 12192000"/>
              <a:gd name="connsiteY122" fmla="*/ 242266 h 4449468"/>
              <a:gd name="connsiteX123" fmla="*/ 9641111 w 12192000"/>
              <a:gd name="connsiteY123" fmla="*/ 313195 h 4449468"/>
              <a:gd name="connsiteX124" fmla="*/ 9823383 w 12192000"/>
              <a:gd name="connsiteY124" fmla="*/ 218474 h 4449468"/>
              <a:gd name="connsiteX125" fmla="*/ 10032591 w 12192000"/>
              <a:gd name="connsiteY125" fmla="*/ 185749 h 4449468"/>
              <a:gd name="connsiteX126" fmla="*/ 10100322 w 12192000"/>
              <a:gd name="connsiteY126" fmla="*/ 221604 h 4449468"/>
              <a:gd name="connsiteX127" fmla="*/ 10132642 w 12192000"/>
              <a:gd name="connsiteY127" fmla="*/ 217666 h 4449468"/>
              <a:gd name="connsiteX128" fmla="*/ 10185365 w 12192000"/>
              <a:gd name="connsiteY128" fmla="*/ 206832 h 4449468"/>
              <a:gd name="connsiteX129" fmla="*/ 10268953 w 12192000"/>
              <a:gd name="connsiteY129" fmla="*/ 218347 h 4449468"/>
              <a:gd name="connsiteX130" fmla="*/ 10433108 w 12192000"/>
              <a:gd name="connsiteY130" fmla="*/ 199758 h 4449468"/>
              <a:gd name="connsiteX131" fmla="*/ 10717313 w 12192000"/>
              <a:gd name="connsiteY131" fmla="*/ 253344 h 4449468"/>
              <a:gd name="connsiteX132" fmla="*/ 10972110 w 12192000"/>
              <a:gd name="connsiteY132" fmla="*/ 217006 h 4449468"/>
              <a:gd name="connsiteX133" fmla="*/ 11060121 w 12192000"/>
              <a:gd name="connsiteY133" fmla="*/ 208222 h 4449468"/>
              <a:gd name="connsiteX134" fmla="*/ 11144990 w 12192000"/>
              <a:gd name="connsiteY134" fmla="*/ 130838 h 4449468"/>
              <a:gd name="connsiteX135" fmla="*/ 11293359 w 12192000"/>
              <a:gd name="connsiteY135" fmla="*/ 124935 h 4449468"/>
              <a:gd name="connsiteX136" fmla="*/ 11364511 w 12192000"/>
              <a:gd name="connsiteY136" fmla="*/ 66512 h 4449468"/>
              <a:gd name="connsiteX137" fmla="*/ 11537979 w 12192000"/>
              <a:gd name="connsiteY137" fmla="*/ 81544 h 4449468"/>
              <a:gd name="connsiteX138" fmla="*/ 11576401 w 12192000"/>
              <a:gd name="connsiteY138" fmla="*/ 68039 h 4449468"/>
              <a:gd name="connsiteX139" fmla="*/ 11627402 w 12192000"/>
              <a:gd name="connsiteY139" fmla="*/ 41537 h 4449468"/>
              <a:gd name="connsiteX140" fmla="*/ 11800703 w 12192000"/>
              <a:gd name="connsiteY140" fmla="*/ 18480 h 4449468"/>
              <a:gd name="connsiteX141" fmla="*/ 11920297 w 12192000"/>
              <a:gd name="connsiteY141" fmla="*/ 33373 h 4449468"/>
              <a:gd name="connsiteX142" fmla="*/ 12034335 w 12192000"/>
              <a:gd name="connsiteY142" fmla="*/ 19478 h 4449468"/>
              <a:gd name="connsiteX143" fmla="*/ 12121786 w 12192000"/>
              <a:gd name="connsiteY143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495430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74723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480242 w 12192000"/>
              <a:gd name="connsiteY25" fmla="*/ 1143588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74723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480242 w 12192000"/>
              <a:gd name="connsiteY25" fmla="*/ 1143588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74723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480242 w 12192000"/>
              <a:gd name="connsiteY25" fmla="*/ 1143588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74723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480242 w 12192000"/>
              <a:gd name="connsiteY25" fmla="*/ 1143588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74723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480242 w 12192000"/>
              <a:gd name="connsiteY25" fmla="*/ 1143588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74723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85205 w 12192000"/>
              <a:gd name="connsiteY10" fmla="*/ 1435682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85205 w 12192000"/>
              <a:gd name="connsiteY10" fmla="*/ 1435682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85205 w 12192000"/>
              <a:gd name="connsiteY10" fmla="*/ 1435682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85205 w 12192000"/>
              <a:gd name="connsiteY10" fmla="*/ 1435682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85205 w 12192000"/>
              <a:gd name="connsiteY10" fmla="*/ 1435682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85205 w 12192000"/>
              <a:gd name="connsiteY10" fmla="*/ 1435682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62516 w 12192000"/>
              <a:gd name="connsiteY10" fmla="*/ 1469595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43556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43556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43556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43556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69188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43556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612469 w 12192000"/>
              <a:gd name="connsiteY26" fmla="*/ 1134510 h 4449468"/>
              <a:gd name="connsiteX27" fmla="*/ 2711275 w 12192000"/>
              <a:gd name="connsiteY27" fmla="*/ 1068983 h 4449468"/>
              <a:gd name="connsiteX28" fmla="*/ 2864753 w 12192000"/>
              <a:gd name="connsiteY28" fmla="*/ 1052603 h 4449468"/>
              <a:gd name="connsiteX29" fmla="*/ 2954875 w 12192000"/>
              <a:gd name="connsiteY29" fmla="*/ 1034925 h 4449468"/>
              <a:gd name="connsiteX30" fmla="*/ 2986432 w 12192000"/>
              <a:gd name="connsiteY30" fmla="*/ 1015835 h 4449468"/>
              <a:gd name="connsiteX31" fmla="*/ 3032300 w 12192000"/>
              <a:gd name="connsiteY31" fmla="*/ 997495 h 4449468"/>
              <a:gd name="connsiteX32" fmla="*/ 3111177 w 12192000"/>
              <a:gd name="connsiteY32" fmla="*/ 955551 h 4449468"/>
              <a:gd name="connsiteX33" fmla="*/ 3220756 w 12192000"/>
              <a:gd name="connsiteY33" fmla="*/ 915853 h 4449468"/>
              <a:gd name="connsiteX34" fmla="*/ 3311995 w 12192000"/>
              <a:gd name="connsiteY34" fmla="*/ 939781 h 4449468"/>
              <a:gd name="connsiteX35" fmla="*/ 3317268 w 12192000"/>
              <a:gd name="connsiteY35" fmla="*/ 929024 h 4449468"/>
              <a:gd name="connsiteX36" fmla="*/ 3374665 w 12192000"/>
              <a:gd name="connsiteY36" fmla="*/ 919767 h 4449468"/>
              <a:gd name="connsiteX37" fmla="*/ 3589177 w 12192000"/>
              <a:gd name="connsiteY37" fmla="*/ 951119 h 4449468"/>
              <a:gd name="connsiteX38" fmla="*/ 3700970 w 12192000"/>
              <a:gd name="connsiteY38" fmla="*/ 931267 h 4449468"/>
              <a:gd name="connsiteX39" fmla="*/ 3738479 w 12192000"/>
              <a:gd name="connsiteY39" fmla="*/ 913937 h 4449468"/>
              <a:gd name="connsiteX40" fmla="*/ 3801460 w 12192000"/>
              <a:gd name="connsiteY40" fmla="*/ 885540 h 4449468"/>
              <a:gd name="connsiteX41" fmla="*/ 3843193 w 12192000"/>
              <a:gd name="connsiteY41" fmla="*/ 838989 h 4449468"/>
              <a:gd name="connsiteX42" fmla="*/ 3897970 w 12192000"/>
              <a:gd name="connsiteY42" fmla="*/ 825281 h 4449468"/>
              <a:gd name="connsiteX43" fmla="*/ 3917600 w 12192000"/>
              <a:gd name="connsiteY43" fmla="*/ 854851 h 4449468"/>
              <a:gd name="connsiteX44" fmla="*/ 3973954 w 12192000"/>
              <a:gd name="connsiteY44" fmla="*/ 829557 h 4449468"/>
              <a:gd name="connsiteX45" fmla="*/ 4058683 w 12192000"/>
              <a:gd name="connsiteY45" fmla="*/ 787592 h 4449468"/>
              <a:gd name="connsiteX46" fmla="*/ 4109334 w 12192000"/>
              <a:gd name="connsiteY46" fmla="*/ 771848 h 4449468"/>
              <a:gd name="connsiteX47" fmla="*/ 4245750 w 12192000"/>
              <a:gd name="connsiteY47" fmla="*/ 719656 h 4449468"/>
              <a:gd name="connsiteX48" fmla="*/ 4380909 w 12192000"/>
              <a:gd name="connsiteY48" fmla="*/ 660379 h 4449468"/>
              <a:gd name="connsiteX49" fmla="*/ 4438502 w 12192000"/>
              <a:gd name="connsiteY49" fmla="*/ 592129 h 4449468"/>
              <a:gd name="connsiteX50" fmla="*/ 4446215 w 12192000"/>
              <a:gd name="connsiteY50" fmla="*/ 588643 h 4449468"/>
              <a:gd name="connsiteX51" fmla="*/ 4468284 w 12192000"/>
              <a:gd name="connsiteY51" fmla="*/ 589215 h 4449468"/>
              <a:gd name="connsiteX52" fmla="*/ 4476748 w 12192000"/>
              <a:gd name="connsiteY52" fmla="*/ 591094 h 4449468"/>
              <a:gd name="connsiteX53" fmla="*/ 4488782 w 12192000"/>
              <a:gd name="connsiteY53" fmla="*/ 590302 h 4449468"/>
              <a:gd name="connsiteX54" fmla="*/ 4489026 w 12192000"/>
              <a:gd name="connsiteY54" fmla="*/ 589753 h 4449468"/>
              <a:gd name="connsiteX55" fmla="*/ 4500402 w 12192000"/>
              <a:gd name="connsiteY55" fmla="*/ 590048 h 4449468"/>
              <a:gd name="connsiteX56" fmla="*/ 4556726 w 12192000"/>
              <a:gd name="connsiteY56" fmla="*/ 598187 h 4449468"/>
              <a:gd name="connsiteX57" fmla="*/ 4624565 w 12192000"/>
              <a:gd name="connsiteY57" fmla="*/ 543167 h 4449468"/>
              <a:gd name="connsiteX58" fmla="*/ 4653836 w 12192000"/>
              <a:gd name="connsiteY58" fmla="*/ 532544 h 4449468"/>
              <a:gd name="connsiteX59" fmla="*/ 4669186 w 12192000"/>
              <a:gd name="connsiteY59" fmla="*/ 524041 h 4449468"/>
              <a:gd name="connsiteX60" fmla="*/ 4669958 w 12192000"/>
              <a:gd name="connsiteY60" fmla="*/ 521685 h 4449468"/>
              <a:gd name="connsiteX61" fmla="*/ 4723979 w 12192000"/>
              <a:gd name="connsiteY61" fmla="*/ 529754 h 4449468"/>
              <a:gd name="connsiteX62" fmla="*/ 4730727 w 12192000"/>
              <a:gd name="connsiteY62" fmla="*/ 526563 h 4449468"/>
              <a:gd name="connsiteX63" fmla="*/ 4766483 w 12192000"/>
              <a:gd name="connsiteY63" fmla="*/ 537277 h 4449468"/>
              <a:gd name="connsiteX64" fmla="*/ 4784666 w 12192000"/>
              <a:gd name="connsiteY64" fmla="*/ 539903 h 4449468"/>
              <a:gd name="connsiteX65" fmla="*/ 4790401 w 12192000"/>
              <a:gd name="connsiteY65" fmla="*/ 546646 h 4449468"/>
              <a:gd name="connsiteX66" fmla="*/ 4816937 w 12192000"/>
              <a:gd name="connsiteY66" fmla="*/ 547476 h 4449468"/>
              <a:gd name="connsiteX67" fmla="*/ 4819758 w 12192000"/>
              <a:gd name="connsiteY67" fmla="*/ 545308 h 4449468"/>
              <a:gd name="connsiteX68" fmla="*/ 4842484 w 12192000"/>
              <a:gd name="connsiteY68" fmla="*/ 554412 h 4449468"/>
              <a:gd name="connsiteX69" fmla="*/ 4862546 w 12192000"/>
              <a:gd name="connsiteY69" fmla="*/ 572217 h 4449468"/>
              <a:gd name="connsiteX70" fmla="*/ 5085017 w 12192000"/>
              <a:gd name="connsiteY70" fmla="*/ 547403 h 4449468"/>
              <a:gd name="connsiteX71" fmla="*/ 5285888 w 12192000"/>
              <a:gd name="connsiteY71" fmla="*/ 614495 h 4449468"/>
              <a:gd name="connsiteX72" fmla="*/ 5406407 w 12192000"/>
              <a:gd name="connsiteY72" fmla="*/ 598751 h 4449468"/>
              <a:gd name="connsiteX73" fmla="*/ 5442182 w 12192000"/>
              <a:gd name="connsiteY73" fmla="*/ 549757 h 4449468"/>
              <a:gd name="connsiteX74" fmla="*/ 5745975 w 12192000"/>
              <a:gd name="connsiteY74" fmla="*/ 554555 h 4449468"/>
              <a:gd name="connsiteX75" fmla="*/ 5821505 w 12192000"/>
              <a:gd name="connsiteY75" fmla="*/ 535119 h 4449468"/>
              <a:gd name="connsiteX76" fmla="*/ 5892210 w 12192000"/>
              <a:gd name="connsiteY76" fmla="*/ 560202 h 4449468"/>
              <a:gd name="connsiteX77" fmla="*/ 5918804 w 12192000"/>
              <a:gd name="connsiteY77" fmla="*/ 543313 h 4449468"/>
              <a:gd name="connsiteX78" fmla="*/ 5923343 w 12192000"/>
              <a:gd name="connsiteY78" fmla="*/ 539938 h 4449468"/>
              <a:gd name="connsiteX79" fmla="*/ 5942519 w 12192000"/>
              <a:gd name="connsiteY79" fmla="*/ 536503 h 4449468"/>
              <a:gd name="connsiteX80" fmla="*/ 5946666 w 12192000"/>
              <a:gd name="connsiteY80" fmla="*/ 522944 h 4449468"/>
              <a:gd name="connsiteX81" fmla="*/ 5974624 w 12192000"/>
              <a:gd name="connsiteY81" fmla="*/ 508752 h 4449468"/>
              <a:gd name="connsiteX82" fmla="*/ 6010271 w 12192000"/>
              <a:gd name="connsiteY82" fmla="*/ 505944 h 4449468"/>
              <a:gd name="connsiteX83" fmla="*/ 6180882 w 12192000"/>
              <a:gd name="connsiteY83" fmla="*/ 506681 h 4449468"/>
              <a:gd name="connsiteX84" fmla="*/ 6282268 w 12192000"/>
              <a:gd name="connsiteY84" fmla="*/ 499091 h 4449468"/>
              <a:gd name="connsiteX85" fmla="*/ 6319700 w 12192000"/>
              <a:gd name="connsiteY85" fmla="*/ 483591 h 4449468"/>
              <a:gd name="connsiteX86" fmla="*/ 6372701 w 12192000"/>
              <a:gd name="connsiteY86" fmla="*/ 470428 h 4449468"/>
              <a:gd name="connsiteX87" fmla="*/ 6465400 w 12192000"/>
              <a:gd name="connsiteY87" fmla="*/ 437432 h 4449468"/>
              <a:gd name="connsiteX88" fmla="*/ 6591402 w 12192000"/>
              <a:gd name="connsiteY88" fmla="*/ 410083 h 4449468"/>
              <a:gd name="connsiteX89" fmla="*/ 6687786 w 12192000"/>
              <a:gd name="connsiteY89" fmla="*/ 444034 h 4449468"/>
              <a:gd name="connsiteX90" fmla="*/ 6695174 w 12192000"/>
              <a:gd name="connsiteY90" fmla="*/ 433912 h 4449468"/>
              <a:gd name="connsiteX91" fmla="*/ 6759445 w 12192000"/>
              <a:gd name="connsiteY91" fmla="*/ 431070 h 4449468"/>
              <a:gd name="connsiteX92" fmla="*/ 6989783 w 12192000"/>
              <a:gd name="connsiteY92" fmla="*/ 486103 h 4449468"/>
              <a:gd name="connsiteX93" fmla="*/ 7115240 w 12192000"/>
              <a:gd name="connsiteY93" fmla="*/ 478756 h 4449468"/>
              <a:gd name="connsiteX94" fmla="*/ 7158931 w 12192000"/>
              <a:gd name="connsiteY94" fmla="*/ 465669 h 4449468"/>
              <a:gd name="connsiteX95" fmla="*/ 7232185 w 12192000"/>
              <a:gd name="connsiteY95" fmla="*/ 444394 h 4449468"/>
              <a:gd name="connsiteX96" fmla="*/ 7284877 w 12192000"/>
              <a:gd name="connsiteY96" fmla="*/ 402687 h 4449468"/>
              <a:gd name="connsiteX97" fmla="*/ 7346945 w 12192000"/>
              <a:gd name="connsiteY97" fmla="*/ 395124 h 4449468"/>
              <a:gd name="connsiteX98" fmla="*/ 7364027 w 12192000"/>
              <a:gd name="connsiteY98" fmla="*/ 426741 h 4449468"/>
              <a:gd name="connsiteX99" fmla="*/ 7429557 w 12192000"/>
              <a:gd name="connsiteY99" fmla="*/ 407818 h 4449468"/>
              <a:gd name="connsiteX100" fmla="*/ 7528670 w 12192000"/>
              <a:gd name="connsiteY100" fmla="*/ 375453 h 4449468"/>
              <a:gd name="connsiteX101" fmla="*/ 7586523 w 12192000"/>
              <a:gd name="connsiteY101" fmla="*/ 365405 h 4449468"/>
              <a:gd name="connsiteX102" fmla="*/ 7743797 w 12192000"/>
              <a:gd name="connsiteY102" fmla="*/ 328598 h 4449468"/>
              <a:gd name="connsiteX103" fmla="*/ 7900757 w 12192000"/>
              <a:gd name="connsiteY103" fmla="*/ 284597 h 4449468"/>
              <a:gd name="connsiteX104" fmla="*/ 7990513 w 12192000"/>
              <a:gd name="connsiteY104" fmla="*/ 218262 h 4449468"/>
              <a:gd name="connsiteX105" fmla="*/ 8119883 w 12192000"/>
              <a:gd name="connsiteY105" fmla="*/ 186443 h 4449468"/>
              <a:gd name="connsiteX106" fmla="*/ 8141063 w 12192000"/>
              <a:gd name="connsiteY106" fmla="*/ 175217 h 4449468"/>
              <a:gd name="connsiteX107" fmla="*/ 8172005 w 12192000"/>
              <a:gd name="connsiteY107" fmla="*/ 178328 h 4449468"/>
              <a:gd name="connsiteX108" fmla="*/ 8296189 w 12192000"/>
              <a:gd name="connsiteY108" fmla="*/ 192661 h 4449468"/>
              <a:gd name="connsiteX109" fmla="*/ 8395386 w 12192000"/>
              <a:gd name="connsiteY109" fmla="*/ 220624 h 4449468"/>
              <a:gd name="connsiteX110" fmla="*/ 8512799 w 12192000"/>
              <a:gd name="connsiteY110" fmla="*/ 185499 h 4449468"/>
              <a:gd name="connsiteX111" fmla="*/ 8586463 w 12192000"/>
              <a:gd name="connsiteY111" fmla="*/ 187463 h 4449468"/>
              <a:gd name="connsiteX112" fmla="*/ 8710287 w 12192000"/>
              <a:gd name="connsiteY112" fmla="*/ 226363 h 4449468"/>
              <a:gd name="connsiteX113" fmla="*/ 8866439 w 12192000"/>
              <a:gd name="connsiteY113" fmla="*/ 198692 h 4449468"/>
              <a:gd name="connsiteX114" fmla="*/ 8894276 w 12192000"/>
              <a:gd name="connsiteY114" fmla="*/ 145723 h 4449468"/>
              <a:gd name="connsiteX115" fmla="*/ 8935035 w 12192000"/>
              <a:gd name="connsiteY115" fmla="*/ 111646 h 4449468"/>
              <a:gd name="connsiteX116" fmla="*/ 8960043 w 12192000"/>
              <a:gd name="connsiteY116" fmla="*/ 180759 h 4449468"/>
              <a:gd name="connsiteX117" fmla="*/ 9101127 w 12192000"/>
              <a:gd name="connsiteY117" fmla="*/ 222142 h 4449468"/>
              <a:gd name="connsiteX118" fmla="*/ 9170880 w 12192000"/>
              <a:gd name="connsiteY118" fmla="*/ 234816 h 4449468"/>
              <a:gd name="connsiteX119" fmla="*/ 9278094 w 12192000"/>
              <a:gd name="connsiteY119" fmla="*/ 238336 h 4449468"/>
              <a:gd name="connsiteX120" fmla="*/ 9310998 w 12192000"/>
              <a:gd name="connsiteY120" fmla="*/ 242266 h 4449468"/>
              <a:gd name="connsiteX121" fmla="*/ 9641111 w 12192000"/>
              <a:gd name="connsiteY121" fmla="*/ 313195 h 4449468"/>
              <a:gd name="connsiteX122" fmla="*/ 9823383 w 12192000"/>
              <a:gd name="connsiteY122" fmla="*/ 218474 h 4449468"/>
              <a:gd name="connsiteX123" fmla="*/ 10032591 w 12192000"/>
              <a:gd name="connsiteY123" fmla="*/ 185749 h 4449468"/>
              <a:gd name="connsiteX124" fmla="*/ 10100322 w 12192000"/>
              <a:gd name="connsiteY124" fmla="*/ 221604 h 4449468"/>
              <a:gd name="connsiteX125" fmla="*/ 10132642 w 12192000"/>
              <a:gd name="connsiteY125" fmla="*/ 217666 h 4449468"/>
              <a:gd name="connsiteX126" fmla="*/ 10185365 w 12192000"/>
              <a:gd name="connsiteY126" fmla="*/ 206832 h 4449468"/>
              <a:gd name="connsiteX127" fmla="*/ 10268953 w 12192000"/>
              <a:gd name="connsiteY127" fmla="*/ 218347 h 4449468"/>
              <a:gd name="connsiteX128" fmla="*/ 10473949 w 12192000"/>
              <a:gd name="connsiteY128" fmla="*/ 220954 h 4449468"/>
              <a:gd name="connsiteX129" fmla="*/ 10717313 w 12192000"/>
              <a:gd name="connsiteY129" fmla="*/ 253344 h 4449468"/>
              <a:gd name="connsiteX130" fmla="*/ 10972110 w 12192000"/>
              <a:gd name="connsiteY130" fmla="*/ 217006 h 4449468"/>
              <a:gd name="connsiteX131" fmla="*/ 11060121 w 12192000"/>
              <a:gd name="connsiteY131" fmla="*/ 208222 h 4449468"/>
              <a:gd name="connsiteX132" fmla="*/ 11144990 w 12192000"/>
              <a:gd name="connsiteY132" fmla="*/ 143556 h 4449468"/>
              <a:gd name="connsiteX133" fmla="*/ 11293359 w 12192000"/>
              <a:gd name="connsiteY133" fmla="*/ 124935 h 4449468"/>
              <a:gd name="connsiteX134" fmla="*/ 11364511 w 12192000"/>
              <a:gd name="connsiteY134" fmla="*/ 66512 h 4449468"/>
              <a:gd name="connsiteX135" fmla="*/ 11537979 w 12192000"/>
              <a:gd name="connsiteY135" fmla="*/ 81544 h 4449468"/>
              <a:gd name="connsiteX136" fmla="*/ 11576401 w 12192000"/>
              <a:gd name="connsiteY136" fmla="*/ 68039 h 4449468"/>
              <a:gd name="connsiteX137" fmla="*/ 11627402 w 12192000"/>
              <a:gd name="connsiteY137" fmla="*/ 41537 h 4449468"/>
              <a:gd name="connsiteX138" fmla="*/ 11800703 w 12192000"/>
              <a:gd name="connsiteY138" fmla="*/ 18480 h 4449468"/>
              <a:gd name="connsiteX139" fmla="*/ 11920297 w 12192000"/>
              <a:gd name="connsiteY139" fmla="*/ 33373 h 4449468"/>
              <a:gd name="connsiteX140" fmla="*/ 12034335 w 12192000"/>
              <a:gd name="connsiteY140" fmla="*/ 19478 h 4449468"/>
              <a:gd name="connsiteX141" fmla="*/ 12121786 w 12192000"/>
              <a:gd name="connsiteY141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450120 w 12192000"/>
              <a:gd name="connsiteY25" fmla="*/ 1198464 h 4449468"/>
              <a:gd name="connsiteX26" fmla="*/ 2612469 w 12192000"/>
              <a:gd name="connsiteY26" fmla="*/ 1134510 h 4449468"/>
              <a:gd name="connsiteX27" fmla="*/ 2711275 w 12192000"/>
              <a:gd name="connsiteY27" fmla="*/ 1068983 h 4449468"/>
              <a:gd name="connsiteX28" fmla="*/ 2864753 w 12192000"/>
              <a:gd name="connsiteY28" fmla="*/ 1052603 h 4449468"/>
              <a:gd name="connsiteX29" fmla="*/ 2954875 w 12192000"/>
              <a:gd name="connsiteY29" fmla="*/ 1034925 h 4449468"/>
              <a:gd name="connsiteX30" fmla="*/ 2986432 w 12192000"/>
              <a:gd name="connsiteY30" fmla="*/ 1015835 h 4449468"/>
              <a:gd name="connsiteX31" fmla="*/ 3032300 w 12192000"/>
              <a:gd name="connsiteY31" fmla="*/ 997495 h 4449468"/>
              <a:gd name="connsiteX32" fmla="*/ 3111177 w 12192000"/>
              <a:gd name="connsiteY32" fmla="*/ 955551 h 4449468"/>
              <a:gd name="connsiteX33" fmla="*/ 3220756 w 12192000"/>
              <a:gd name="connsiteY33" fmla="*/ 915853 h 4449468"/>
              <a:gd name="connsiteX34" fmla="*/ 3311995 w 12192000"/>
              <a:gd name="connsiteY34" fmla="*/ 939781 h 4449468"/>
              <a:gd name="connsiteX35" fmla="*/ 3317268 w 12192000"/>
              <a:gd name="connsiteY35" fmla="*/ 929024 h 4449468"/>
              <a:gd name="connsiteX36" fmla="*/ 3374665 w 12192000"/>
              <a:gd name="connsiteY36" fmla="*/ 919767 h 4449468"/>
              <a:gd name="connsiteX37" fmla="*/ 3589177 w 12192000"/>
              <a:gd name="connsiteY37" fmla="*/ 951119 h 4449468"/>
              <a:gd name="connsiteX38" fmla="*/ 3700970 w 12192000"/>
              <a:gd name="connsiteY38" fmla="*/ 931267 h 4449468"/>
              <a:gd name="connsiteX39" fmla="*/ 3738479 w 12192000"/>
              <a:gd name="connsiteY39" fmla="*/ 913937 h 4449468"/>
              <a:gd name="connsiteX40" fmla="*/ 3801460 w 12192000"/>
              <a:gd name="connsiteY40" fmla="*/ 885540 h 4449468"/>
              <a:gd name="connsiteX41" fmla="*/ 3843193 w 12192000"/>
              <a:gd name="connsiteY41" fmla="*/ 838989 h 4449468"/>
              <a:gd name="connsiteX42" fmla="*/ 3897970 w 12192000"/>
              <a:gd name="connsiteY42" fmla="*/ 825281 h 4449468"/>
              <a:gd name="connsiteX43" fmla="*/ 3917600 w 12192000"/>
              <a:gd name="connsiteY43" fmla="*/ 854851 h 4449468"/>
              <a:gd name="connsiteX44" fmla="*/ 3973954 w 12192000"/>
              <a:gd name="connsiteY44" fmla="*/ 829557 h 4449468"/>
              <a:gd name="connsiteX45" fmla="*/ 4058683 w 12192000"/>
              <a:gd name="connsiteY45" fmla="*/ 787592 h 4449468"/>
              <a:gd name="connsiteX46" fmla="*/ 4109334 w 12192000"/>
              <a:gd name="connsiteY46" fmla="*/ 771848 h 4449468"/>
              <a:gd name="connsiteX47" fmla="*/ 4245750 w 12192000"/>
              <a:gd name="connsiteY47" fmla="*/ 719656 h 4449468"/>
              <a:gd name="connsiteX48" fmla="*/ 4380909 w 12192000"/>
              <a:gd name="connsiteY48" fmla="*/ 660379 h 4449468"/>
              <a:gd name="connsiteX49" fmla="*/ 4438502 w 12192000"/>
              <a:gd name="connsiteY49" fmla="*/ 592129 h 4449468"/>
              <a:gd name="connsiteX50" fmla="*/ 4446215 w 12192000"/>
              <a:gd name="connsiteY50" fmla="*/ 588643 h 4449468"/>
              <a:gd name="connsiteX51" fmla="*/ 4468284 w 12192000"/>
              <a:gd name="connsiteY51" fmla="*/ 589215 h 4449468"/>
              <a:gd name="connsiteX52" fmla="*/ 4476748 w 12192000"/>
              <a:gd name="connsiteY52" fmla="*/ 591094 h 4449468"/>
              <a:gd name="connsiteX53" fmla="*/ 4488782 w 12192000"/>
              <a:gd name="connsiteY53" fmla="*/ 590302 h 4449468"/>
              <a:gd name="connsiteX54" fmla="*/ 4489026 w 12192000"/>
              <a:gd name="connsiteY54" fmla="*/ 589753 h 4449468"/>
              <a:gd name="connsiteX55" fmla="*/ 4500402 w 12192000"/>
              <a:gd name="connsiteY55" fmla="*/ 590048 h 4449468"/>
              <a:gd name="connsiteX56" fmla="*/ 4556726 w 12192000"/>
              <a:gd name="connsiteY56" fmla="*/ 598187 h 4449468"/>
              <a:gd name="connsiteX57" fmla="*/ 4624565 w 12192000"/>
              <a:gd name="connsiteY57" fmla="*/ 543167 h 4449468"/>
              <a:gd name="connsiteX58" fmla="*/ 4653836 w 12192000"/>
              <a:gd name="connsiteY58" fmla="*/ 532544 h 4449468"/>
              <a:gd name="connsiteX59" fmla="*/ 4669186 w 12192000"/>
              <a:gd name="connsiteY59" fmla="*/ 524041 h 4449468"/>
              <a:gd name="connsiteX60" fmla="*/ 4669958 w 12192000"/>
              <a:gd name="connsiteY60" fmla="*/ 521685 h 4449468"/>
              <a:gd name="connsiteX61" fmla="*/ 4723979 w 12192000"/>
              <a:gd name="connsiteY61" fmla="*/ 529754 h 4449468"/>
              <a:gd name="connsiteX62" fmla="*/ 4730727 w 12192000"/>
              <a:gd name="connsiteY62" fmla="*/ 526563 h 4449468"/>
              <a:gd name="connsiteX63" fmla="*/ 4766483 w 12192000"/>
              <a:gd name="connsiteY63" fmla="*/ 537277 h 4449468"/>
              <a:gd name="connsiteX64" fmla="*/ 4784666 w 12192000"/>
              <a:gd name="connsiteY64" fmla="*/ 539903 h 4449468"/>
              <a:gd name="connsiteX65" fmla="*/ 4790401 w 12192000"/>
              <a:gd name="connsiteY65" fmla="*/ 546646 h 4449468"/>
              <a:gd name="connsiteX66" fmla="*/ 4816937 w 12192000"/>
              <a:gd name="connsiteY66" fmla="*/ 547476 h 4449468"/>
              <a:gd name="connsiteX67" fmla="*/ 4819758 w 12192000"/>
              <a:gd name="connsiteY67" fmla="*/ 545308 h 4449468"/>
              <a:gd name="connsiteX68" fmla="*/ 4842484 w 12192000"/>
              <a:gd name="connsiteY68" fmla="*/ 554412 h 4449468"/>
              <a:gd name="connsiteX69" fmla="*/ 4862546 w 12192000"/>
              <a:gd name="connsiteY69" fmla="*/ 572217 h 4449468"/>
              <a:gd name="connsiteX70" fmla="*/ 5085017 w 12192000"/>
              <a:gd name="connsiteY70" fmla="*/ 547403 h 4449468"/>
              <a:gd name="connsiteX71" fmla="*/ 5285888 w 12192000"/>
              <a:gd name="connsiteY71" fmla="*/ 614495 h 4449468"/>
              <a:gd name="connsiteX72" fmla="*/ 5406407 w 12192000"/>
              <a:gd name="connsiteY72" fmla="*/ 598751 h 4449468"/>
              <a:gd name="connsiteX73" fmla="*/ 5442182 w 12192000"/>
              <a:gd name="connsiteY73" fmla="*/ 549757 h 4449468"/>
              <a:gd name="connsiteX74" fmla="*/ 5745975 w 12192000"/>
              <a:gd name="connsiteY74" fmla="*/ 554555 h 4449468"/>
              <a:gd name="connsiteX75" fmla="*/ 5821505 w 12192000"/>
              <a:gd name="connsiteY75" fmla="*/ 535119 h 4449468"/>
              <a:gd name="connsiteX76" fmla="*/ 5892210 w 12192000"/>
              <a:gd name="connsiteY76" fmla="*/ 560202 h 4449468"/>
              <a:gd name="connsiteX77" fmla="*/ 5918804 w 12192000"/>
              <a:gd name="connsiteY77" fmla="*/ 543313 h 4449468"/>
              <a:gd name="connsiteX78" fmla="*/ 5923343 w 12192000"/>
              <a:gd name="connsiteY78" fmla="*/ 539938 h 4449468"/>
              <a:gd name="connsiteX79" fmla="*/ 5942519 w 12192000"/>
              <a:gd name="connsiteY79" fmla="*/ 536503 h 4449468"/>
              <a:gd name="connsiteX80" fmla="*/ 5946666 w 12192000"/>
              <a:gd name="connsiteY80" fmla="*/ 522944 h 4449468"/>
              <a:gd name="connsiteX81" fmla="*/ 5974624 w 12192000"/>
              <a:gd name="connsiteY81" fmla="*/ 508752 h 4449468"/>
              <a:gd name="connsiteX82" fmla="*/ 6010271 w 12192000"/>
              <a:gd name="connsiteY82" fmla="*/ 505944 h 4449468"/>
              <a:gd name="connsiteX83" fmla="*/ 6180882 w 12192000"/>
              <a:gd name="connsiteY83" fmla="*/ 506681 h 4449468"/>
              <a:gd name="connsiteX84" fmla="*/ 6282268 w 12192000"/>
              <a:gd name="connsiteY84" fmla="*/ 499091 h 4449468"/>
              <a:gd name="connsiteX85" fmla="*/ 6319700 w 12192000"/>
              <a:gd name="connsiteY85" fmla="*/ 483591 h 4449468"/>
              <a:gd name="connsiteX86" fmla="*/ 6372701 w 12192000"/>
              <a:gd name="connsiteY86" fmla="*/ 470428 h 4449468"/>
              <a:gd name="connsiteX87" fmla="*/ 6465400 w 12192000"/>
              <a:gd name="connsiteY87" fmla="*/ 437432 h 4449468"/>
              <a:gd name="connsiteX88" fmla="*/ 6591402 w 12192000"/>
              <a:gd name="connsiteY88" fmla="*/ 410083 h 4449468"/>
              <a:gd name="connsiteX89" fmla="*/ 6687786 w 12192000"/>
              <a:gd name="connsiteY89" fmla="*/ 444034 h 4449468"/>
              <a:gd name="connsiteX90" fmla="*/ 6695174 w 12192000"/>
              <a:gd name="connsiteY90" fmla="*/ 433912 h 4449468"/>
              <a:gd name="connsiteX91" fmla="*/ 6759445 w 12192000"/>
              <a:gd name="connsiteY91" fmla="*/ 431070 h 4449468"/>
              <a:gd name="connsiteX92" fmla="*/ 6989783 w 12192000"/>
              <a:gd name="connsiteY92" fmla="*/ 486103 h 4449468"/>
              <a:gd name="connsiteX93" fmla="*/ 7115240 w 12192000"/>
              <a:gd name="connsiteY93" fmla="*/ 478756 h 4449468"/>
              <a:gd name="connsiteX94" fmla="*/ 7158931 w 12192000"/>
              <a:gd name="connsiteY94" fmla="*/ 465669 h 4449468"/>
              <a:gd name="connsiteX95" fmla="*/ 7232185 w 12192000"/>
              <a:gd name="connsiteY95" fmla="*/ 444394 h 4449468"/>
              <a:gd name="connsiteX96" fmla="*/ 7284877 w 12192000"/>
              <a:gd name="connsiteY96" fmla="*/ 402687 h 4449468"/>
              <a:gd name="connsiteX97" fmla="*/ 7346945 w 12192000"/>
              <a:gd name="connsiteY97" fmla="*/ 395124 h 4449468"/>
              <a:gd name="connsiteX98" fmla="*/ 7364027 w 12192000"/>
              <a:gd name="connsiteY98" fmla="*/ 426741 h 4449468"/>
              <a:gd name="connsiteX99" fmla="*/ 7429557 w 12192000"/>
              <a:gd name="connsiteY99" fmla="*/ 407818 h 4449468"/>
              <a:gd name="connsiteX100" fmla="*/ 7528670 w 12192000"/>
              <a:gd name="connsiteY100" fmla="*/ 375453 h 4449468"/>
              <a:gd name="connsiteX101" fmla="*/ 7586523 w 12192000"/>
              <a:gd name="connsiteY101" fmla="*/ 365405 h 4449468"/>
              <a:gd name="connsiteX102" fmla="*/ 7743797 w 12192000"/>
              <a:gd name="connsiteY102" fmla="*/ 328598 h 4449468"/>
              <a:gd name="connsiteX103" fmla="*/ 7900757 w 12192000"/>
              <a:gd name="connsiteY103" fmla="*/ 284597 h 4449468"/>
              <a:gd name="connsiteX104" fmla="*/ 7990513 w 12192000"/>
              <a:gd name="connsiteY104" fmla="*/ 218262 h 4449468"/>
              <a:gd name="connsiteX105" fmla="*/ 8119883 w 12192000"/>
              <a:gd name="connsiteY105" fmla="*/ 186443 h 4449468"/>
              <a:gd name="connsiteX106" fmla="*/ 8141063 w 12192000"/>
              <a:gd name="connsiteY106" fmla="*/ 175217 h 4449468"/>
              <a:gd name="connsiteX107" fmla="*/ 8172005 w 12192000"/>
              <a:gd name="connsiteY107" fmla="*/ 178328 h 4449468"/>
              <a:gd name="connsiteX108" fmla="*/ 8296189 w 12192000"/>
              <a:gd name="connsiteY108" fmla="*/ 192661 h 4449468"/>
              <a:gd name="connsiteX109" fmla="*/ 8395386 w 12192000"/>
              <a:gd name="connsiteY109" fmla="*/ 220624 h 4449468"/>
              <a:gd name="connsiteX110" fmla="*/ 8512799 w 12192000"/>
              <a:gd name="connsiteY110" fmla="*/ 185499 h 4449468"/>
              <a:gd name="connsiteX111" fmla="*/ 8586463 w 12192000"/>
              <a:gd name="connsiteY111" fmla="*/ 187463 h 4449468"/>
              <a:gd name="connsiteX112" fmla="*/ 8710287 w 12192000"/>
              <a:gd name="connsiteY112" fmla="*/ 226363 h 4449468"/>
              <a:gd name="connsiteX113" fmla="*/ 8866439 w 12192000"/>
              <a:gd name="connsiteY113" fmla="*/ 198692 h 4449468"/>
              <a:gd name="connsiteX114" fmla="*/ 8894276 w 12192000"/>
              <a:gd name="connsiteY114" fmla="*/ 145723 h 4449468"/>
              <a:gd name="connsiteX115" fmla="*/ 8935035 w 12192000"/>
              <a:gd name="connsiteY115" fmla="*/ 111646 h 4449468"/>
              <a:gd name="connsiteX116" fmla="*/ 8960043 w 12192000"/>
              <a:gd name="connsiteY116" fmla="*/ 180759 h 4449468"/>
              <a:gd name="connsiteX117" fmla="*/ 9101127 w 12192000"/>
              <a:gd name="connsiteY117" fmla="*/ 222142 h 4449468"/>
              <a:gd name="connsiteX118" fmla="*/ 9170880 w 12192000"/>
              <a:gd name="connsiteY118" fmla="*/ 234816 h 4449468"/>
              <a:gd name="connsiteX119" fmla="*/ 9278094 w 12192000"/>
              <a:gd name="connsiteY119" fmla="*/ 238336 h 4449468"/>
              <a:gd name="connsiteX120" fmla="*/ 9310998 w 12192000"/>
              <a:gd name="connsiteY120" fmla="*/ 242266 h 4449468"/>
              <a:gd name="connsiteX121" fmla="*/ 9641111 w 12192000"/>
              <a:gd name="connsiteY121" fmla="*/ 313195 h 4449468"/>
              <a:gd name="connsiteX122" fmla="*/ 9823383 w 12192000"/>
              <a:gd name="connsiteY122" fmla="*/ 218474 h 4449468"/>
              <a:gd name="connsiteX123" fmla="*/ 10032591 w 12192000"/>
              <a:gd name="connsiteY123" fmla="*/ 185749 h 4449468"/>
              <a:gd name="connsiteX124" fmla="*/ 10100322 w 12192000"/>
              <a:gd name="connsiteY124" fmla="*/ 221604 h 4449468"/>
              <a:gd name="connsiteX125" fmla="*/ 10132642 w 12192000"/>
              <a:gd name="connsiteY125" fmla="*/ 217666 h 4449468"/>
              <a:gd name="connsiteX126" fmla="*/ 10185365 w 12192000"/>
              <a:gd name="connsiteY126" fmla="*/ 206832 h 4449468"/>
              <a:gd name="connsiteX127" fmla="*/ 10268953 w 12192000"/>
              <a:gd name="connsiteY127" fmla="*/ 218347 h 4449468"/>
              <a:gd name="connsiteX128" fmla="*/ 10473949 w 12192000"/>
              <a:gd name="connsiteY128" fmla="*/ 220954 h 4449468"/>
              <a:gd name="connsiteX129" fmla="*/ 10717313 w 12192000"/>
              <a:gd name="connsiteY129" fmla="*/ 253344 h 4449468"/>
              <a:gd name="connsiteX130" fmla="*/ 10972110 w 12192000"/>
              <a:gd name="connsiteY130" fmla="*/ 217006 h 4449468"/>
              <a:gd name="connsiteX131" fmla="*/ 11060121 w 12192000"/>
              <a:gd name="connsiteY131" fmla="*/ 208222 h 4449468"/>
              <a:gd name="connsiteX132" fmla="*/ 11144990 w 12192000"/>
              <a:gd name="connsiteY132" fmla="*/ 143556 h 4449468"/>
              <a:gd name="connsiteX133" fmla="*/ 11293359 w 12192000"/>
              <a:gd name="connsiteY133" fmla="*/ 124935 h 4449468"/>
              <a:gd name="connsiteX134" fmla="*/ 11364511 w 12192000"/>
              <a:gd name="connsiteY134" fmla="*/ 66512 h 4449468"/>
              <a:gd name="connsiteX135" fmla="*/ 11537979 w 12192000"/>
              <a:gd name="connsiteY135" fmla="*/ 81544 h 4449468"/>
              <a:gd name="connsiteX136" fmla="*/ 11576401 w 12192000"/>
              <a:gd name="connsiteY136" fmla="*/ 68039 h 4449468"/>
              <a:gd name="connsiteX137" fmla="*/ 11627402 w 12192000"/>
              <a:gd name="connsiteY137" fmla="*/ 41537 h 4449468"/>
              <a:gd name="connsiteX138" fmla="*/ 11800703 w 12192000"/>
              <a:gd name="connsiteY138" fmla="*/ 18480 h 4449468"/>
              <a:gd name="connsiteX139" fmla="*/ 11920297 w 12192000"/>
              <a:gd name="connsiteY139" fmla="*/ 33373 h 4449468"/>
              <a:gd name="connsiteX140" fmla="*/ 12034335 w 12192000"/>
              <a:gd name="connsiteY140" fmla="*/ 19478 h 4449468"/>
              <a:gd name="connsiteX141" fmla="*/ 12121786 w 12192000"/>
              <a:gd name="connsiteY141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84450 w 12192000"/>
              <a:gd name="connsiteY24" fmla="*/ 1228188 h 4449468"/>
              <a:gd name="connsiteX25" fmla="*/ 2450120 w 12192000"/>
              <a:gd name="connsiteY25" fmla="*/ 1198464 h 4449468"/>
              <a:gd name="connsiteX26" fmla="*/ 2612469 w 12192000"/>
              <a:gd name="connsiteY26" fmla="*/ 1134510 h 4449468"/>
              <a:gd name="connsiteX27" fmla="*/ 2711275 w 12192000"/>
              <a:gd name="connsiteY27" fmla="*/ 1068983 h 4449468"/>
              <a:gd name="connsiteX28" fmla="*/ 2864753 w 12192000"/>
              <a:gd name="connsiteY28" fmla="*/ 1052603 h 4449468"/>
              <a:gd name="connsiteX29" fmla="*/ 2954875 w 12192000"/>
              <a:gd name="connsiteY29" fmla="*/ 1034925 h 4449468"/>
              <a:gd name="connsiteX30" fmla="*/ 2986432 w 12192000"/>
              <a:gd name="connsiteY30" fmla="*/ 1015835 h 4449468"/>
              <a:gd name="connsiteX31" fmla="*/ 3032300 w 12192000"/>
              <a:gd name="connsiteY31" fmla="*/ 997495 h 4449468"/>
              <a:gd name="connsiteX32" fmla="*/ 3111177 w 12192000"/>
              <a:gd name="connsiteY32" fmla="*/ 955551 h 4449468"/>
              <a:gd name="connsiteX33" fmla="*/ 3220756 w 12192000"/>
              <a:gd name="connsiteY33" fmla="*/ 915853 h 4449468"/>
              <a:gd name="connsiteX34" fmla="*/ 3311995 w 12192000"/>
              <a:gd name="connsiteY34" fmla="*/ 939781 h 4449468"/>
              <a:gd name="connsiteX35" fmla="*/ 3317268 w 12192000"/>
              <a:gd name="connsiteY35" fmla="*/ 929024 h 4449468"/>
              <a:gd name="connsiteX36" fmla="*/ 3374665 w 12192000"/>
              <a:gd name="connsiteY36" fmla="*/ 919767 h 4449468"/>
              <a:gd name="connsiteX37" fmla="*/ 3589177 w 12192000"/>
              <a:gd name="connsiteY37" fmla="*/ 951119 h 4449468"/>
              <a:gd name="connsiteX38" fmla="*/ 3700970 w 12192000"/>
              <a:gd name="connsiteY38" fmla="*/ 931267 h 4449468"/>
              <a:gd name="connsiteX39" fmla="*/ 3738479 w 12192000"/>
              <a:gd name="connsiteY39" fmla="*/ 913937 h 4449468"/>
              <a:gd name="connsiteX40" fmla="*/ 3801460 w 12192000"/>
              <a:gd name="connsiteY40" fmla="*/ 885540 h 4449468"/>
              <a:gd name="connsiteX41" fmla="*/ 3843193 w 12192000"/>
              <a:gd name="connsiteY41" fmla="*/ 838989 h 4449468"/>
              <a:gd name="connsiteX42" fmla="*/ 3897970 w 12192000"/>
              <a:gd name="connsiteY42" fmla="*/ 825281 h 4449468"/>
              <a:gd name="connsiteX43" fmla="*/ 3917600 w 12192000"/>
              <a:gd name="connsiteY43" fmla="*/ 854851 h 4449468"/>
              <a:gd name="connsiteX44" fmla="*/ 3973954 w 12192000"/>
              <a:gd name="connsiteY44" fmla="*/ 829557 h 4449468"/>
              <a:gd name="connsiteX45" fmla="*/ 4058683 w 12192000"/>
              <a:gd name="connsiteY45" fmla="*/ 787592 h 4449468"/>
              <a:gd name="connsiteX46" fmla="*/ 4109334 w 12192000"/>
              <a:gd name="connsiteY46" fmla="*/ 771848 h 4449468"/>
              <a:gd name="connsiteX47" fmla="*/ 4245750 w 12192000"/>
              <a:gd name="connsiteY47" fmla="*/ 719656 h 4449468"/>
              <a:gd name="connsiteX48" fmla="*/ 4380909 w 12192000"/>
              <a:gd name="connsiteY48" fmla="*/ 660379 h 4449468"/>
              <a:gd name="connsiteX49" fmla="*/ 4438502 w 12192000"/>
              <a:gd name="connsiteY49" fmla="*/ 592129 h 4449468"/>
              <a:gd name="connsiteX50" fmla="*/ 4446215 w 12192000"/>
              <a:gd name="connsiteY50" fmla="*/ 588643 h 4449468"/>
              <a:gd name="connsiteX51" fmla="*/ 4468284 w 12192000"/>
              <a:gd name="connsiteY51" fmla="*/ 589215 h 4449468"/>
              <a:gd name="connsiteX52" fmla="*/ 4476748 w 12192000"/>
              <a:gd name="connsiteY52" fmla="*/ 591094 h 4449468"/>
              <a:gd name="connsiteX53" fmla="*/ 4488782 w 12192000"/>
              <a:gd name="connsiteY53" fmla="*/ 590302 h 4449468"/>
              <a:gd name="connsiteX54" fmla="*/ 4489026 w 12192000"/>
              <a:gd name="connsiteY54" fmla="*/ 589753 h 4449468"/>
              <a:gd name="connsiteX55" fmla="*/ 4500402 w 12192000"/>
              <a:gd name="connsiteY55" fmla="*/ 590048 h 4449468"/>
              <a:gd name="connsiteX56" fmla="*/ 4556726 w 12192000"/>
              <a:gd name="connsiteY56" fmla="*/ 598187 h 4449468"/>
              <a:gd name="connsiteX57" fmla="*/ 4624565 w 12192000"/>
              <a:gd name="connsiteY57" fmla="*/ 543167 h 4449468"/>
              <a:gd name="connsiteX58" fmla="*/ 4653836 w 12192000"/>
              <a:gd name="connsiteY58" fmla="*/ 532544 h 4449468"/>
              <a:gd name="connsiteX59" fmla="*/ 4669186 w 12192000"/>
              <a:gd name="connsiteY59" fmla="*/ 524041 h 4449468"/>
              <a:gd name="connsiteX60" fmla="*/ 4669958 w 12192000"/>
              <a:gd name="connsiteY60" fmla="*/ 521685 h 4449468"/>
              <a:gd name="connsiteX61" fmla="*/ 4723979 w 12192000"/>
              <a:gd name="connsiteY61" fmla="*/ 529754 h 4449468"/>
              <a:gd name="connsiteX62" fmla="*/ 4730727 w 12192000"/>
              <a:gd name="connsiteY62" fmla="*/ 526563 h 4449468"/>
              <a:gd name="connsiteX63" fmla="*/ 4766483 w 12192000"/>
              <a:gd name="connsiteY63" fmla="*/ 537277 h 4449468"/>
              <a:gd name="connsiteX64" fmla="*/ 4784666 w 12192000"/>
              <a:gd name="connsiteY64" fmla="*/ 539903 h 4449468"/>
              <a:gd name="connsiteX65" fmla="*/ 4790401 w 12192000"/>
              <a:gd name="connsiteY65" fmla="*/ 546646 h 4449468"/>
              <a:gd name="connsiteX66" fmla="*/ 4816937 w 12192000"/>
              <a:gd name="connsiteY66" fmla="*/ 547476 h 4449468"/>
              <a:gd name="connsiteX67" fmla="*/ 4819758 w 12192000"/>
              <a:gd name="connsiteY67" fmla="*/ 545308 h 4449468"/>
              <a:gd name="connsiteX68" fmla="*/ 4842484 w 12192000"/>
              <a:gd name="connsiteY68" fmla="*/ 554412 h 4449468"/>
              <a:gd name="connsiteX69" fmla="*/ 4862546 w 12192000"/>
              <a:gd name="connsiteY69" fmla="*/ 572217 h 4449468"/>
              <a:gd name="connsiteX70" fmla="*/ 5085017 w 12192000"/>
              <a:gd name="connsiteY70" fmla="*/ 547403 h 4449468"/>
              <a:gd name="connsiteX71" fmla="*/ 5285888 w 12192000"/>
              <a:gd name="connsiteY71" fmla="*/ 614495 h 4449468"/>
              <a:gd name="connsiteX72" fmla="*/ 5406407 w 12192000"/>
              <a:gd name="connsiteY72" fmla="*/ 598751 h 4449468"/>
              <a:gd name="connsiteX73" fmla="*/ 5442182 w 12192000"/>
              <a:gd name="connsiteY73" fmla="*/ 549757 h 4449468"/>
              <a:gd name="connsiteX74" fmla="*/ 5745975 w 12192000"/>
              <a:gd name="connsiteY74" fmla="*/ 554555 h 4449468"/>
              <a:gd name="connsiteX75" fmla="*/ 5821505 w 12192000"/>
              <a:gd name="connsiteY75" fmla="*/ 535119 h 4449468"/>
              <a:gd name="connsiteX76" fmla="*/ 5892210 w 12192000"/>
              <a:gd name="connsiteY76" fmla="*/ 560202 h 4449468"/>
              <a:gd name="connsiteX77" fmla="*/ 5918804 w 12192000"/>
              <a:gd name="connsiteY77" fmla="*/ 543313 h 4449468"/>
              <a:gd name="connsiteX78" fmla="*/ 5923343 w 12192000"/>
              <a:gd name="connsiteY78" fmla="*/ 539938 h 4449468"/>
              <a:gd name="connsiteX79" fmla="*/ 5942519 w 12192000"/>
              <a:gd name="connsiteY79" fmla="*/ 536503 h 4449468"/>
              <a:gd name="connsiteX80" fmla="*/ 5946666 w 12192000"/>
              <a:gd name="connsiteY80" fmla="*/ 522944 h 4449468"/>
              <a:gd name="connsiteX81" fmla="*/ 5974624 w 12192000"/>
              <a:gd name="connsiteY81" fmla="*/ 508752 h 4449468"/>
              <a:gd name="connsiteX82" fmla="*/ 6010271 w 12192000"/>
              <a:gd name="connsiteY82" fmla="*/ 505944 h 4449468"/>
              <a:gd name="connsiteX83" fmla="*/ 6180882 w 12192000"/>
              <a:gd name="connsiteY83" fmla="*/ 506681 h 4449468"/>
              <a:gd name="connsiteX84" fmla="*/ 6282268 w 12192000"/>
              <a:gd name="connsiteY84" fmla="*/ 499091 h 4449468"/>
              <a:gd name="connsiteX85" fmla="*/ 6319700 w 12192000"/>
              <a:gd name="connsiteY85" fmla="*/ 483591 h 4449468"/>
              <a:gd name="connsiteX86" fmla="*/ 6372701 w 12192000"/>
              <a:gd name="connsiteY86" fmla="*/ 470428 h 4449468"/>
              <a:gd name="connsiteX87" fmla="*/ 6465400 w 12192000"/>
              <a:gd name="connsiteY87" fmla="*/ 437432 h 4449468"/>
              <a:gd name="connsiteX88" fmla="*/ 6591402 w 12192000"/>
              <a:gd name="connsiteY88" fmla="*/ 410083 h 4449468"/>
              <a:gd name="connsiteX89" fmla="*/ 6687786 w 12192000"/>
              <a:gd name="connsiteY89" fmla="*/ 444034 h 4449468"/>
              <a:gd name="connsiteX90" fmla="*/ 6695174 w 12192000"/>
              <a:gd name="connsiteY90" fmla="*/ 433912 h 4449468"/>
              <a:gd name="connsiteX91" fmla="*/ 6759445 w 12192000"/>
              <a:gd name="connsiteY91" fmla="*/ 431070 h 4449468"/>
              <a:gd name="connsiteX92" fmla="*/ 6989783 w 12192000"/>
              <a:gd name="connsiteY92" fmla="*/ 486103 h 4449468"/>
              <a:gd name="connsiteX93" fmla="*/ 7115240 w 12192000"/>
              <a:gd name="connsiteY93" fmla="*/ 478756 h 4449468"/>
              <a:gd name="connsiteX94" fmla="*/ 7158931 w 12192000"/>
              <a:gd name="connsiteY94" fmla="*/ 465669 h 4449468"/>
              <a:gd name="connsiteX95" fmla="*/ 7232185 w 12192000"/>
              <a:gd name="connsiteY95" fmla="*/ 444394 h 4449468"/>
              <a:gd name="connsiteX96" fmla="*/ 7284877 w 12192000"/>
              <a:gd name="connsiteY96" fmla="*/ 402687 h 4449468"/>
              <a:gd name="connsiteX97" fmla="*/ 7346945 w 12192000"/>
              <a:gd name="connsiteY97" fmla="*/ 395124 h 4449468"/>
              <a:gd name="connsiteX98" fmla="*/ 7364027 w 12192000"/>
              <a:gd name="connsiteY98" fmla="*/ 426741 h 4449468"/>
              <a:gd name="connsiteX99" fmla="*/ 7429557 w 12192000"/>
              <a:gd name="connsiteY99" fmla="*/ 407818 h 4449468"/>
              <a:gd name="connsiteX100" fmla="*/ 7528670 w 12192000"/>
              <a:gd name="connsiteY100" fmla="*/ 375453 h 4449468"/>
              <a:gd name="connsiteX101" fmla="*/ 7586523 w 12192000"/>
              <a:gd name="connsiteY101" fmla="*/ 365405 h 4449468"/>
              <a:gd name="connsiteX102" fmla="*/ 7743797 w 12192000"/>
              <a:gd name="connsiteY102" fmla="*/ 328598 h 4449468"/>
              <a:gd name="connsiteX103" fmla="*/ 7900757 w 12192000"/>
              <a:gd name="connsiteY103" fmla="*/ 284597 h 4449468"/>
              <a:gd name="connsiteX104" fmla="*/ 7990513 w 12192000"/>
              <a:gd name="connsiteY104" fmla="*/ 218262 h 4449468"/>
              <a:gd name="connsiteX105" fmla="*/ 8119883 w 12192000"/>
              <a:gd name="connsiteY105" fmla="*/ 186443 h 4449468"/>
              <a:gd name="connsiteX106" fmla="*/ 8141063 w 12192000"/>
              <a:gd name="connsiteY106" fmla="*/ 175217 h 4449468"/>
              <a:gd name="connsiteX107" fmla="*/ 8172005 w 12192000"/>
              <a:gd name="connsiteY107" fmla="*/ 178328 h 4449468"/>
              <a:gd name="connsiteX108" fmla="*/ 8296189 w 12192000"/>
              <a:gd name="connsiteY108" fmla="*/ 192661 h 4449468"/>
              <a:gd name="connsiteX109" fmla="*/ 8395386 w 12192000"/>
              <a:gd name="connsiteY109" fmla="*/ 220624 h 4449468"/>
              <a:gd name="connsiteX110" fmla="*/ 8512799 w 12192000"/>
              <a:gd name="connsiteY110" fmla="*/ 185499 h 4449468"/>
              <a:gd name="connsiteX111" fmla="*/ 8586463 w 12192000"/>
              <a:gd name="connsiteY111" fmla="*/ 187463 h 4449468"/>
              <a:gd name="connsiteX112" fmla="*/ 8710287 w 12192000"/>
              <a:gd name="connsiteY112" fmla="*/ 226363 h 4449468"/>
              <a:gd name="connsiteX113" fmla="*/ 8866439 w 12192000"/>
              <a:gd name="connsiteY113" fmla="*/ 198692 h 4449468"/>
              <a:gd name="connsiteX114" fmla="*/ 8894276 w 12192000"/>
              <a:gd name="connsiteY114" fmla="*/ 145723 h 4449468"/>
              <a:gd name="connsiteX115" fmla="*/ 8935035 w 12192000"/>
              <a:gd name="connsiteY115" fmla="*/ 111646 h 4449468"/>
              <a:gd name="connsiteX116" fmla="*/ 8960043 w 12192000"/>
              <a:gd name="connsiteY116" fmla="*/ 180759 h 4449468"/>
              <a:gd name="connsiteX117" fmla="*/ 9101127 w 12192000"/>
              <a:gd name="connsiteY117" fmla="*/ 222142 h 4449468"/>
              <a:gd name="connsiteX118" fmla="*/ 9170880 w 12192000"/>
              <a:gd name="connsiteY118" fmla="*/ 234816 h 4449468"/>
              <a:gd name="connsiteX119" fmla="*/ 9278094 w 12192000"/>
              <a:gd name="connsiteY119" fmla="*/ 238336 h 4449468"/>
              <a:gd name="connsiteX120" fmla="*/ 9310998 w 12192000"/>
              <a:gd name="connsiteY120" fmla="*/ 242266 h 4449468"/>
              <a:gd name="connsiteX121" fmla="*/ 9641111 w 12192000"/>
              <a:gd name="connsiteY121" fmla="*/ 313195 h 4449468"/>
              <a:gd name="connsiteX122" fmla="*/ 9823383 w 12192000"/>
              <a:gd name="connsiteY122" fmla="*/ 218474 h 4449468"/>
              <a:gd name="connsiteX123" fmla="*/ 10032591 w 12192000"/>
              <a:gd name="connsiteY123" fmla="*/ 185749 h 4449468"/>
              <a:gd name="connsiteX124" fmla="*/ 10100322 w 12192000"/>
              <a:gd name="connsiteY124" fmla="*/ 221604 h 4449468"/>
              <a:gd name="connsiteX125" fmla="*/ 10132642 w 12192000"/>
              <a:gd name="connsiteY125" fmla="*/ 217666 h 4449468"/>
              <a:gd name="connsiteX126" fmla="*/ 10185365 w 12192000"/>
              <a:gd name="connsiteY126" fmla="*/ 206832 h 4449468"/>
              <a:gd name="connsiteX127" fmla="*/ 10268953 w 12192000"/>
              <a:gd name="connsiteY127" fmla="*/ 218347 h 4449468"/>
              <a:gd name="connsiteX128" fmla="*/ 10473949 w 12192000"/>
              <a:gd name="connsiteY128" fmla="*/ 220954 h 4449468"/>
              <a:gd name="connsiteX129" fmla="*/ 10717313 w 12192000"/>
              <a:gd name="connsiteY129" fmla="*/ 253344 h 4449468"/>
              <a:gd name="connsiteX130" fmla="*/ 10972110 w 12192000"/>
              <a:gd name="connsiteY130" fmla="*/ 217006 h 4449468"/>
              <a:gd name="connsiteX131" fmla="*/ 11060121 w 12192000"/>
              <a:gd name="connsiteY131" fmla="*/ 208222 h 4449468"/>
              <a:gd name="connsiteX132" fmla="*/ 11144990 w 12192000"/>
              <a:gd name="connsiteY132" fmla="*/ 143556 h 4449468"/>
              <a:gd name="connsiteX133" fmla="*/ 11293359 w 12192000"/>
              <a:gd name="connsiteY133" fmla="*/ 124935 h 4449468"/>
              <a:gd name="connsiteX134" fmla="*/ 11364511 w 12192000"/>
              <a:gd name="connsiteY134" fmla="*/ 66512 h 4449468"/>
              <a:gd name="connsiteX135" fmla="*/ 11537979 w 12192000"/>
              <a:gd name="connsiteY135" fmla="*/ 81544 h 4449468"/>
              <a:gd name="connsiteX136" fmla="*/ 11576401 w 12192000"/>
              <a:gd name="connsiteY136" fmla="*/ 68039 h 4449468"/>
              <a:gd name="connsiteX137" fmla="*/ 11627402 w 12192000"/>
              <a:gd name="connsiteY137" fmla="*/ 41537 h 4449468"/>
              <a:gd name="connsiteX138" fmla="*/ 11800703 w 12192000"/>
              <a:gd name="connsiteY138" fmla="*/ 18480 h 4449468"/>
              <a:gd name="connsiteX139" fmla="*/ 11920297 w 12192000"/>
              <a:gd name="connsiteY139" fmla="*/ 33373 h 4449468"/>
              <a:gd name="connsiteX140" fmla="*/ 12034335 w 12192000"/>
              <a:gd name="connsiteY140" fmla="*/ 19478 h 4449468"/>
              <a:gd name="connsiteX141" fmla="*/ 12121786 w 12192000"/>
              <a:gd name="connsiteY141" fmla="*/ 0 h 4449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2192000" h="4449468">
                <a:moveTo>
                  <a:pt x="12121786" y="0"/>
                </a:moveTo>
                <a:cubicBezTo>
                  <a:pt x="12133474" y="9515"/>
                  <a:pt x="12145288" y="15089"/>
                  <a:pt x="12157578" y="19788"/>
                </a:cubicBezTo>
                <a:lnTo>
                  <a:pt x="12192000" y="32742"/>
                </a:lnTo>
                <a:lnTo>
                  <a:pt x="12192000" y="4449468"/>
                </a:lnTo>
                <a:lnTo>
                  <a:pt x="0" y="4449468"/>
                </a:lnTo>
                <a:lnTo>
                  <a:pt x="0" y="1630182"/>
                </a:lnTo>
                <a:lnTo>
                  <a:pt x="56873" y="1652165"/>
                </a:lnTo>
                <a:cubicBezTo>
                  <a:pt x="138421" y="1666962"/>
                  <a:pt x="176933" y="1609552"/>
                  <a:pt x="237760" y="1613266"/>
                </a:cubicBezTo>
                <a:cubicBezTo>
                  <a:pt x="245499" y="1631244"/>
                  <a:pt x="339015" y="1681939"/>
                  <a:pt x="350371" y="1658516"/>
                </a:cubicBezTo>
                <a:cubicBezTo>
                  <a:pt x="437539" y="1631106"/>
                  <a:pt x="485589" y="1658139"/>
                  <a:pt x="561746" y="1587448"/>
                </a:cubicBezTo>
                <a:cubicBezTo>
                  <a:pt x="619380" y="1484862"/>
                  <a:pt x="680137" y="1532636"/>
                  <a:pt x="762516" y="1469595"/>
                </a:cubicBezTo>
                <a:cubicBezTo>
                  <a:pt x="819258" y="1497323"/>
                  <a:pt x="907948" y="1453844"/>
                  <a:pt x="950614" y="1462036"/>
                </a:cubicBezTo>
                <a:cubicBezTo>
                  <a:pt x="969977" y="1471273"/>
                  <a:pt x="1022128" y="1422352"/>
                  <a:pt x="1046332" y="1450237"/>
                </a:cubicBezTo>
                <a:cubicBezTo>
                  <a:pt x="1046046" y="1428462"/>
                  <a:pt x="1055864" y="1441533"/>
                  <a:pt x="1065760" y="1450791"/>
                </a:cubicBezTo>
                <a:cubicBezTo>
                  <a:pt x="1075394" y="1440436"/>
                  <a:pt x="1090406" y="1409600"/>
                  <a:pt x="1101639" y="1407692"/>
                </a:cubicBezTo>
                <a:cubicBezTo>
                  <a:pt x="1128151" y="1453051"/>
                  <a:pt x="1124145" y="1378589"/>
                  <a:pt x="1154039" y="1403064"/>
                </a:cubicBezTo>
                <a:cubicBezTo>
                  <a:pt x="1164735" y="1385944"/>
                  <a:pt x="1213461" y="1318873"/>
                  <a:pt x="1243680" y="1343266"/>
                </a:cubicBezTo>
                <a:cubicBezTo>
                  <a:pt x="1304773" y="1305953"/>
                  <a:pt x="1349963" y="1298972"/>
                  <a:pt x="1417000" y="1306027"/>
                </a:cubicBezTo>
                <a:cubicBezTo>
                  <a:pt x="1423594" y="1274587"/>
                  <a:pt x="1503092" y="1311079"/>
                  <a:pt x="1484166" y="1257501"/>
                </a:cubicBezTo>
                <a:cubicBezTo>
                  <a:pt x="1506399" y="1258256"/>
                  <a:pt x="1528963" y="1248985"/>
                  <a:pt x="1577113" y="1252532"/>
                </a:cubicBezTo>
                <a:cubicBezTo>
                  <a:pt x="1613425" y="1253345"/>
                  <a:pt x="1623483" y="1254416"/>
                  <a:pt x="1688423" y="1249660"/>
                </a:cubicBezTo>
                <a:cubicBezTo>
                  <a:pt x="1744580" y="1196070"/>
                  <a:pt x="1815375" y="1222946"/>
                  <a:pt x="1885072" y="1202797"/>
                </a:cubicBezTo>
                <a:cubicBezTo>
                  <a:pt x="1937322" y="1229871"/>
                  <a:pt x="2060716" y="1227536"/>
                  <a:pt x="2042958" y="1249037"/>
                </a:cubicBezTo>
                <a:cubicBezTo>
                  <a:pt x="2103756" y="1226368"/>
                  <a:pt x="2144516" y="1266364"/>
                  <a:pt x="2180944" y="1221372"/>
                </a:cubicBezTo>
                <a:cubicBezTo>
                  <a:pt x="2206928" y="1223355"/>
                  <a:pt x="2221935" y="1240548"/>
                  <a:pt x="2284450" y="1228188"/>
                </a:cubicBezTo>
                <a:cubicBezTo>
                  <a:pt x="2315930" y="1226484"/>
                  <a:pt x="2360773" y="1191033"/>
                  <a:pt x="2450120" y="1198464"/>
                </a:cubicBezTo>
                <a:cubicBezTo>
                  <a:pt x="2509465" y="1189839"/>
                  <a:pt x="2559593" y="1152597"/>
                  <a:pt x="2612469" y="1134510"/>
                </a:cubicBezTo>
                <a:cubicBezTo>
                  <a:pt x="2643397" y="1113590"/>
                  <a:pt x="2662495" y="1066748"/>
                  <a:pt x="2711275" y="1068983"/>
                </a:cubicBezTo>
                <a:cubicBezTo>
                  <a:pt x="2756190" y="1092226"/>
                  <a:pt x="2808776" y="1020935"/>
                  <a:pt x="2864753" y="1052603"/>
                </a:cubicBezTo>
                <a:cubicBezTo>
                  <a:pt x="2884944" y="1059646"/>
                  <a:pt x="2945004" y="1053281"/>
                  <a:pt x="2954875" y="1034925"/>
                </a:cubicBezTo>
                <a:cubicBezTo>
                  <a:pt x="2967090" y="1030063"/>
                  <a:pt x="2982259" y="1034933"/>
                  <a:pt x="2986432" y="1015835"/>
                </a:cubicBezTo>
                <a:cubicBezTo>
                  <a:pt x="2994054" y="992624"/>
                  <a:pt x="3040838" y="1023343"/>
                  <a:pt x="3032300" y="997495"/>
                </a:cubicBezTo>
                <a:cubicBezTo>
                  <a:pt x="3065445" y="1018448"/>
                  <a:pt x="3086062" y="969419"/>
                  <a:pt x="3111177" y="955551"/>
                </a:cubicBezTo>
                <a:cubicBezTo>
                  <a:pt x="3137705" y="976896"/>
                  <a:pt x="3164240" y="926747"/>
                  <a:pt x="3220756" y="915853"/>
                </a:cubicBezTo>
                <a:cubicBezTo>
                  <a:pt x="3250045" y="940660"/>
                  <a:pt x="3258780" y="908145"/>
                  <a:pt x="3311995" y="939781"/>
                </a:cubicBezTo>
                <a:cubicBezTo>
                  <a:pt x="3313248" y="935941"/>
                  <a:pt x="3315024" y="932319"/>
                  <a:pt x="3317268" y="929024"/>
                </a:cubicBezTo>
                <a:cubicBezTo>
                  <a:pt x="3330309" y="909884"/>
                  <a:pt x="3356007" y="905739"/>
                  <a:pt x="3374665" y="919767"/>
                </a:cubicBezTo>
                <a:cubicBezTo>
                  <a:pt x="3457724" y="960543"/>
                  <a:pt x="3524312" y="949297"/>
                  <a:pt x="3589177" y="951119"/>
                </a:cubicBezTo>
                <a:cubicBezTo>
                  <a:pt x="3661456" y="947474"/>
                  <a:pt x="3602890" y="895151"/>
                  <a:pt x="3700970" y="931267"/>
                </a:cubicBezTo>
                <a:cubicBezTo>
                  <a:pt x="3706535" y="909475"/>
                  <a:pt x="3717597" y="906887"/>
                  <a:pt x="3738479" y="913937"/>
                </a:cubicBezTo>
                <a:cubicBezTo>
                  <a:pt x="3773302" y="910640"/>
                  <a:pt x="3760540" y="859671"/>
                  <a:pt x="3801460" y="885540"/>
                </a:cubicBezTo>
                <a:cubicBezTo>
                  <a:pt x="3789784" y="858853"/>
                  <a:pt x="3864779" y="865362"/>
                  <a:pt x="3843193" y="838989"/>
                </a:cubicBezTo>
                <a:cubicBezTo>
                  <a:pt x="3860710" y="810594"/>
                  <a:pt x="3879968" y="850367"/>
                  <a:pt x="3897970" y="825281"/>
                </a:cubicBezTo>
                <a:cubicBezTo>
                  <a:pt x="3922127" y="816529"/>
                  <a:pt x="3889345" y="856867"/>
                  <a:pt x="3917600" y="854851"/>
                </a:cubicBezTo>
                <a:cubicBezTo>
                  <a:pt x="3950874" y="847426"/>
                  <a:pt x="3960788" y="898024"/>
                  <a:pt x="3973954" y="829557"/>
                </a:cubicBezTo>
                <a:cubicBezTo>
                  <a:pt x="4012343" y="839808"/>
                  <a:pt x="4013426" y="809749"/>
                  <a:pt x="4058683" y="787592"/>
                </a:cubicBezTo>
                <a:cubicBezTo>
                  <a:pt x="4082069" y="800516"/>
                  <a:pt x="4096659" y="790003"/>
                  <a:pt x="4109334" y="771848"/>
                </a:cubicBezTo>
                <a:cubicBezTo>
                  <a:pt x="4157035" y="768396"/>
                  <a:pt x="4195004" y="737772"/>
                  <a:pt x="4245750" y="719656"/>
                </a:cubicBezTo>
                <a:cubicBezTo>
                  <a:pt x="4306390" y="728674"/>
                  <a:pt x="4326640" y="679556"/>
                  <a:pt x="4380909" y="660379"/>
                </a:cubicBezTo>
                <a:cubicBezTo>
                  <a:pt x="4436896" y="688389"/>
                  <a:pt x="4413357" y="615216"/>
                  <a:pt x="4438502" y="592129"/>
                </a:cubicBezTo>
                <a:lnTo>
                  <a:pt x="4446215" y="588643"/>
                </a:lnTo>
                <a:lnTo>
                  <a:pt x="4468284" y="589215"/>
                </a:lnTo>
                <a:lnTo>
                  <a:pt x="4476748" y="591094"/>
                </a:lnTo>
                <a:cubicBezTo>
                  <a:pt x="4482518" y="591769"/>
                  <a:pt x="4486273" y="591422"/>
                  <a:pt x="4488782" y="590302"/>
                </a:cubicBezTo>
                <a:lnTo>
                  <a:pt x="4489026" y="589753"/>
                </a:lnTo>
                <a:lnTo>
                  <a:pt x="4500402" y="590048"/>
                </a:lnTo>
                <a:cubicBezTo>
                  <a:pt x="4519719" y="591758"/>
                  <a:pt x="4538627" y="594571"/>
                  <a:pt x="4556726" y="598187"/>
                </a:cubicBezTo>
                <a:cubicBezTo>
                  <a:pt x="4568656" y="567622"/>
                  <a:pt x="4637284" y="598605"/>
                  <a:pt x="4624565" y="543167"/>
                </a:cubicBezTo>
                <a:cubicBezTo>
                  <a:pt x="4648813" y="546388"/>
                  <a:pt x="4665509" y="568701"/>
                  <a:pt x="4653836" y="532544"/>
                </a:cubicBezTo>
                <a:cubicBezTo>
                  <a:pt x="4661710" y="532554"/>
                  <a:pt x="4666220" y="529138"/>
                  <a:pt x="4669186" y="524041"/>
                </a:cubicBezTo>
                <a:lnTo>
                  <a:pt x="4669958" y="521685"/>
                </a:lnTo>
                <a:lnTo>
                  <a:pt x="4723979" y="529754"/>
                </a:lnTo>
                <a:lnTo>
                  <a:pt x="4730727" y="526563"/>
                </a:lnTo>
                <a:lnTo>
                  <a:pt x="4766483" y="537277"/>
                </a:lnTo>
                <a:lnTo>
                  <a:pt x="4784666" y="539903"/>
                </a:lnTo>
                <a:lnTo>
                  <a:pt x="4790401" y="546646"/>
                </a:lnTo>
                <a:cubicBezTo>
                  <a:pt x="4796266" y="550594"/>
                  <a:pt x="4804240" y="551962"/>
                  <a:pt x="4816937" y="547476"/>
                </a:cubicBezTo>
                <a:lnTo>
                  <a:pt x="4819758" y="545308"/>
                </a:lnTo>
                <a:lnTo>
                  <a:pt x="4842484" y="554412"/>
                </a:lnTo>
                <a:cubicBezTo>
                  <a:pt x="4849946" y="558807"/>
                  <a:pt x="4856745" y="564565"/>
                  <a:pt x="4862546" y="572217"/>
                </a:cubicBezTo>
                <a:cubicBezTo>
                  <a:pt x="4932095" y="525104"/>
                  <a:pt x="5005637" y="559721"/>
                  <a:pt x="5085017" y="547403"/>
                </a:cubicBezTo>
                <a:cubicBezTo>
                  <a:pt x="5113030" y="479064"/>
                  <a:pt x="5259580" y="551540"/>
                  <a:pt x="5285888" y="614495"/>
                </a:cubicBezTo>
                <a:cubicBezTo>
                  <a:pt x="5278983" y="539472"/>
                  <a:pt x="5473380" y="689570"/>
                  <a:pt x="5406407" y="598751"/>
                </a:cubicBezTo>
                <a:cubicBezTo>
                  <a:pt x="5434581" y="603611"/>
                  <a:pt x="5460066" y="572630"/>
                  <a:pt x="5442182" y="549757"/>
                </a:cubicBezTo>
                <a:cubicBezTo>
                  <a:pt x="5530881" y="595583"/>
                  <a:pt x="5649193" y="537236"/>
                  <a:pt x="5745975" y="554555"/>
                </a:cubicBezTo>
                <a:cubicBezTo>
                  <a:pt x="5791869" y="495328"/>
                  <a:pt x="5769140" y="548909"/>
                  <a:pt x="5821505" y="535119"/>
                </a:cubicBezTo>
                <a:cubicBezTo>
                  <a:pt x="5812059" y="587611"/>
                  <a:pt x="5883460" y="502163"/>
                  <a:pt x="5892210" y="560202"/>
                </a:cubicBezTo>
                <a:cubicBezTo>
                  <a:pt x="5901463" y="555855"/>
                  <a:pt x="5910150" y="549812"/>
                  <a:pt x="5918804" y="543313"/>
                </a:cubicBezTo>
                <a:lnTo>
                  <a:pt x="5923343" y="539938"/>
                </a:lnTo>
                <a:lnTo>
                  <a:pt x="5942519" y="536503"/>
                </a:lnTo>
                <a:lnTo>
                  <a:pt x="5946666" y="522944"/>
                </a:lnTo>
                <a:lnTo>
                  <a:pt x="5974624" y="508752"/>
                </a:lnTo>
                <a:cubicBezTo>
                  <a:pt x="5985289" y="505382"/>
                  <a:pt x="5996994" y="504033"/>
                  <a:pt x="6010271" y="505944"/>
                </a:cubicBezTo>
                <a:cubicBezTo>
                  <a:pt x="6056003" y="534069"/>
                  <a:pt x="6124288" y="468939"/>
                  <a:pt x="6180882" y="506681"/>
                </a:cubicBezTo>
                <a:cubicBezTo>
                  <a:pt x="6201949" y="515935"/>
                  <a:pt x="6268706" y="516268"/>
                  <a:pt x="6282268" y="499091"/>
                </a:cubicBezTo>
                <a:cubicBezTo>
                  <a:pt x="6296380" y="495607"/>
                  <a:pt x="6312270" y="502139"/>
                  <a:pt x="6319700" y="483591"/>
                </a:cubicBezTo>
                <a:cubicBezTo>
                  <a:pt x="6331525" y="461331"/>
                  <a:pt x="6378187" y="497107"/>
                  <a:pt x="6372701" y="470428"/>
                </a:cubicBezTo>
                <a:cubicBezTo>
                  <a:pt x="6405882" y="494967"/>
                  <a:pt x="6435806" y="448450"/>
                  <a:pt x="6465400" y="437432"/>
                </a:cubicBezTo>
                <a:cubicBezTo>
                  <a:pt x="6491270" y="461627"/>
                  <a:pt x="6527850" y="414652"/>
                  <a:pt x="6591402" y="410083"/>
                </a:cubicBezTo>
                <a:cubicBezTo>
                  <a:pt x="6619780" y="438030"/>
                  <a:pt x="6634216" y="406631"/>
                  <a:pt x="6687786" y="444034"/>
                </a:cubicBezTo>
                <a:cubicBezTo>
                  <a:pt x="6689733" y="440352"/>
                  <a:pt x="6692221" y="436943"/>
                  <a:pt x="6695174" y="433912"/>
                </a:cubicBezTo>
                <a:cubicBezTo>
                  <a:pt x="6712327" y="416306"/>
                  <a:pt x="6741103" y="415033"/>
                  <a:pt x="6759445" y="431070"/>
                </a:cubicBezTo>
                <a:cubicBezTo>
                  <a:pt x="6844346" y="480887"/>
                  <a:pt x="6918986" y="477086"/>
                  <a:pt x="6989783" y="486103"/>
                </a:cubicBezTo>
                <a:cubicBezTo>
                  <a:pt x="7069521" y="490501"/>
                  <a:pt x="7013184" y="431910"/>
                  <a:pt x="7115240" y="478756"/>
                </a:cubicBezTo>
                <a:cubicBezTo>
                  <a:pt x="7124598" y="457679"/>
                  <a:pt x="7137107" y="456331"/>
                  <a:pt x="7158931" y="465669"/>
                </a:cubicBezTo>
                <a:cubicBezTo>
                  <a:pt x="7197578" y="466253"/>
                  <a:pt x="7191223" y="414098"/>
                  <a:pt x="7232185" y="444394"/>
                </a:cubicBezTo>
                <a:cubicBezTo>
                  <a:pt x="7223387" y="416531"/>
                  <a:pt x="7304580" y="431339"/>
                  <a:pt x="7284877" y="402687"/>
                </a:cubicBezTo>
                <a:cubicBezTo>
                  <a:pt x="7308318" y="376366"/>
                  <a:pt x="7323467" y="418098"/>
                  <a:pt x="7346945" y="395124"/>
                </a:cubicBezTo>
                <a:cubicBezTo>
                  <a:pt x="7374722" y="389094"/>
                  <a:pt x="7332767" y="425610"/>
                  <a:pt x="7364027" y="426741"/>
                </a:cubicBezTo>
                <a:cubicBezTo>
                  <a:pt x="7401595" y="423045"/>
                  <a:pt x="7404885" y="474515"/>
                  <a:pt x="7429557" y="407818"/>
                </a:cubicBezTo>
                <a:cubicBezTo>
                  <a:pt x="7470083" y="422287"/>
                  <a:pt x="7475770" y="392484"/>
                  <a:pt x="7528670" y="375453"/>
                </a:cubicBezTo>
                <a:cubicBezTo>
                  <a:pt x="7552357" y="390916"/>
                  <a:pt x="7569917" y="382071"/>
                  <a:pt x="7586523" y="365405"/>
                </a:cubicBezTo>
                <a:cubicBezTo>
                  <a:pt x="7639303" y="367265"/>
                  <a:pt x="7685486" y="340996"/>
                  <a:pt x="7743797" y="328598"/>
                </a:cubicBezTo>
                <a:cubicBezTo>
                  <a:pt x="7808888" y="344309"/>
                  <a:pt x="7838426" y="297661"/>
                  <a:pt x="7900757" y="284597"/>
                </a:cubicBezTo>
                <a:cubicBezTo>
                  <a:pt x="7966071" y="323570"/>
                  <a:pt x="7937357" y="219445"/>
                  <a:pt x="7990513" y="218262"/>
                </a:cubicBezTo>
                <a:cubicBezTo>
                  <a:pt x="8079524" y="251348"/>
                  <a:pt x="7985886" y="183363"/>
                  <a:pt x="8119883" y="186443"/>
                </a:cubicBezTo>
                <a:cubicBezTo>
                  <a:pt x="8127890" y="192526"/>
                  <a:pt x="8143473" y="184275"/>
                  <a:pt x="8141063" y="175217"/>
                </a:cubicBezTo>
                <a:cubicBezTo>
                  <a:pt x="8149708" y="177340"/>
                  <a:pt x="8171214" y="193246"/>
                  <a:pt x="8172005" y="178328"/>
                </a:cubicBezTo>
                <a:cubicBezTo>
                  <a:pt x="8214152" y="172893"/>
                  <a:pt x="8256922" y="177828"/>
                  <a:pt x="8296189" y="192661"/>
                </a:cubicBezTo>
                <a:cubicBezTo>
                  <a:pt x="8375542" y="160233"/>
                  <a:pt x="8337054" y="232848"/>
                  <a:pt x="8395386" y="220624"/>
                </a:cubicBezTo>
                <a:cubicBezTo>
                  <a:pt x="8440173" y="187468"/>
                  <a:pt x="8459828" y="209596"/>
                  <a:pt x="8512799" y="185499"/>
                </a:cubicBezTo>
                <a:cubicBezTo>
                  <a:pt x="8535929" y="231553"/>
                  <a:pt x="8563814" y="175931"/>
                  <a:pt x="8586463" y="187463"/>
                </a:cubicBezTo>
                <a:cubicBezTo>
                  <a:pt x="8615090" y="128753"/>
                  <a:pt x="8674845" y="230682"/>
                  <a:pt x="8710287" y="226363"/>
                </a:cubicBezTo>
                <a:cubicBezTo>
                  <a:pt x="8769113" y="210550"/>
                  <a:pt x="8828097" y="147082"/>
                  <a:pt x="8866439" y="198692"/>
                </a:cubicBezTo>
                <a:cubicBezTo>
                  <a:pt x="8868460" y="175509"/>
                  <a:pt x="8859731" y="145169"/>
                  <a:pt x="8894276" y="145723"/>
                </a:cubicBezTo>
                <a:cubicBezTo>
                  <a:pt x="8906672" y="132744"/>
                  <a:pt x="8905374" y="97617"/>
                  <a:pt x="8935035" y="111646"/>
                </a:cubicBezTo>
                <a:cubicBezTo>
                  <a:pt x="8904037" y="146298"/>
                  <a:pt x="8961352" y="144078"/>
                  <a:pt x="8960043" y="180759"/>
                </a:cubicBezTo>
                <a:cubicBezTo>
                  <a:pt x="9005076" y="198561"/>
                  <a:pt x="9099125" y="156755"/>
                  <a:pt x="9101127" y="222142"/>
                </a:cubicBezTo>
                <a:cubicBezTo>
                  <a:pt x="9117908" y="258914"/>
                  <a:pt x="9165860" y="193613"/>
                  <a:pt x="9170880" y="234816"/>
                </a:cubicBezTo>
                <a:cubicBezTo>
                  <a:pt x="9191715" y="205459"/>
                  <a:pt x="9239106" y="244146"/>
                  <a:pt x="9278094" y="238336"/>
                </a:cubicBezTo>
                <a:cubicBezTo>
                  <a:pt x="9287704" y="256044"/>
                  <a:pt x="9296597" y="254078"/>
                  <a:pt x="9310998" y="242266"/>
                </a:cubicBezTo>
                <a:cubicBezTo>
                  <a:pt x="9435340" y="218118"/>
                  <a:pt x="9634992" y="402156"/>
                  <a:pt x="9641111" y="313195"/>
                </a:cubicBezTo>
                <a:cubicBezTo>
                  <a:pt x="9670442" y="307681"/>
                  <a:pt x="9749295" y="213034"/>
                  <a:pt x="9823383" y="218474"/>
                </a:cubicBezTo>
                <a:cubicBezTo>
                  <a:pt x="9860589" y="257695"/>
                  <a:pt x="9997242" y="187763"/>
                  <a:pt x="10032591" y="185749"/>
                </a:cubicBezTo>
                <a:cubicBezTo>
                  <a:pt x="10044653" y="212861"/>
                  <a:pt x="10097174" y="178940"/>
                  <a:pt x="10100322" y="221604"/>
                </a:cubicBezTo>
                <a:cubicBezTo>
                  <a:pt x="10110886" y="237959"/>
                  <a:pt x="10127839" y="234836"/>
                  <a:pt x="10132642" y="217666"/>
                </a:cubicBezTo>
                <a:cubicBezTo>
                  <a:pt x="10153709" y="217746"/>
                  <a:pt x="10170328" y="236362"/>
                  <a:pt x="10185365" y="206832"/>
                </a:cubicBezTo>
                <a:cubicBezTo>
                  <a:pt x="10214146" y="205971"/>
                  <a:pt x="10254592" y="262617"/>
                  <a:pt x="10268953" y="218347"/>
                </a:cubicBezTo>
                <a:cubicBezTo>
                  <a:pt x="10305142" y="276747"/>
                  <a:pt x="10415702" y="220112"/>
                  <a:pt x="10473949" y="220954"/>
                </a:cubicBezTo>
                <a:cubicBezTo>
                  <a:pt x="10586161" y="235829"/>
                  <a:pt x="10659175" y="223561"/>
                  <a:pt x="10717313" y="253344"/>
                </a:cubicBezTo>
                <a:cubicBezTo>
                  <a:pt x="10807563" y="201769"/>
                  <a:pt x="10894251" y="226492"/>
                  <a:pt x="10972110" y="217006"/>
                </a:cubicBezTo>
                <a:cubicBezTo>
                  <a:pt x="11010257" y="224179"/>
                  <a:pt x="11021728" y="177614"/>
                  <a:pt x="11060121" y="208222"/>
                </a:cubicBezTo>
                <a:cubicBezTo>
                  <a:pt x="11077800" y="162137"/>
                  <a:pt x="11186826" y="219263"/>
                  <a:pt x="11144990" y="143556"/>
                </a:cubicBezTo>
                <a:cubicBezTo>
                  <a:pt x="11197019" y="148660"/>
                  <a:pt x="11247321" y="135324"/>
                  <a:pt x="11293359" y="124935"/>
                </a:cubicBezTo>
                <a:cubicBezTo>
                  <a:pt x="11315861" y="107725"/>
                  <a:pt x="11364687" y="97012"/>
                  <a:pt x="11364511" y="66512"/>
                </a:cubicBezTo>
                <a:cubicBezTo>
                  <a:pt x="11417487" y="108223"/>
                  <a:pt x="11482729" y="24231"/>
                  <a:pt x="11537979" y="81544"/>
                </a:cubicBezTo>
                <a:cubicBezTo>
                  <a:pt x="11546299" y="61123"/>
                  <a:pt x="11557784" y="68192"/>
                  <a:pt x="11576401" y="68039"/>
                </a:cubicBezTo>
                <a:cubicBezTo>
                  <a:pt x="11582963" y="33190"/>
                  <a:pt x="11614943" y="63169"/>
                  <a:pt x="11627402" y="41537"/>
                </a:cubicBezTo>
                <a:cubicBezTo>
                  <a:pt x="11683565" y="51278"/>
                  <a:pt x="11758185" y="24367"/>
                  <a:pt x="11800703" y="18480"/>
                </a:cubicBezTo>
                <a:cubicBezTo>
                  <a:pt x="11843221" y="12595"/>
                  <a:pt x="11887749" y="35019"/>
                  <a:pt x="11920297" y="33373"/>
                </a:cubicBezTo>
                <a:cubicBezTo>
                  <a:pt x="11981109" y="-22731"/>
                  <a:pt x="12001050" y="20006"/>
                  <a:pt x="12034335" y="19478"/>
                </a:cubicBezTo>
                <a:cubicBezTo>
                  <a:pt x="12046814" y="7195"/>
                  <a:pt x="12086097" y="12995"/>
                  <a:pt x="12121786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B0B280-83AC-C638-C88A-6744E6EAD73D}"/>
              </a:ext>
            </a:extLst>
          </p:cNvPr>
          <p:cNvSpPr txBox="1"/>
          <p:nvPr/>
        </p:nvSpPr>
        <p:spPr>
          <a:xfrm>
            <a:off x="1184744" y="620203"/>
            <a:ext cx="9859618" cy="894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1" cap="all" spc="60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  <a:cs typeface="+mj-cs"/>
              </a:rPr>
              <a:t>Databases: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7992" y="1914157"/>
            <a:ext cx="6991068" cy="344709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5AE3CF2E-51DC-E585-778A-158B1EC951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1553"/>
          <a:stretch/>
        </p:blipFill>
        <p:spPr>
          <a:xfrm>
            <a:off x="1516845" y="1771474"/>
            <a:ext cx="9527517" cy="446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3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FC44FC6-5BA3-41F1-98A0-849964135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2000" cy="4763069"/>
          </a:xfrm>
          <a:custGeom>
            <a:avLst/>
            <a:gdLst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495430 w 12192000"/>
              <a:gd name="connsiteY19" fmla="*/ 1231336 h 4449468"/>
              <a:gd name="connsiteX20" fmla="*/ 1532816 w 12192000"/>
              <a:gd name="connsiteY20" fmla="*/ 1174320 h 4449468"/>
              <a:gd name="connsiteX21" fmla="*/ 1688423 w 12192000"/>
              <a:gd name="connsiteY21" fmla="*/ 1249660 h 4449468"/>
              <a:gd name="connsiteX22" fmla="*/ 1885072 w 12192000"/>
              <a:gd name="connsiteY22" fmla="*/ 1202797 h 4449468"/>
              <a:gd name="connsiteX23" fmla="*/ 2074723 w 12192000"/>
              <a:gd name="connsiteY23" fmla="*/ 1249037 h 4449468"/>
              <a:gd name="connsiteX24" fmla="*/ 2180944 w 12192000"/>
              <a:gd name="connsiteY24" fmla="*/ 1221372 h 4449468"/>
              <a:gd name="connsiteX25" fmla="*/ 2206483 w 12192000"/>
              <a:gd name="connsiteY25" fmla="*/ 1169306 h 4449468"/>
              <a:gd name="connsiteX26" fmla="*/ 2480242 w 12192000"/>
              <a:gd name="connsiteY26" fmla="*/ 1143588 h 4449468"/>
              <a:gd name="connsiteX27" fmla="*/ 2545516 w 12192000"/>
              <a:gd name="connsiteY27" fmla="*/ 1116783 h 4449468"/>
              <a:gd name="connsiteX28" fmla="*/ 2612469 w 12192000"/>
              <a:gd name="connsiteY28" fmla="*/ 1134510 h 4449468"/>
              <a:gd name="connsiteX29" fmla="*/ 2711275 w 12192000"/>
              <a:gd name="connsiteY29" fmla="*/ 1068983 h 4449468"/>
              <a:gd name="connsiteX30" fmla="*/ 2864753 w 12192000"/>
              <a:gd name="connsiteY30" fmla="*/ 1052603 h 4449468"/>
              <a:gd name="connsiteX31" fmla="*/ 2954875 w 12192000"/>
              <a:gd name="connsiteY31" fmla="*/ 1034925 h 4449468"/>
              <a:gd name="connsiteX32" fmla="*/ 2986432 w 12192000"/>
              <a:gd name="connsiteY32" fmla="*/ 1015835 h 4449468"/>
              <a:gd name="connsiteX33" fmla="*/ 3032300 w 12192000"/>
              <a:gd name="connsiteY33" fmla="*/ 997495 h 4449468"/>
              <a:gd name="connsiteX34" fmla="*/ 3111177 w 12192000"/>
              <a:gd name="connsiteY34" fmla="*/ 955551 h 4449468"/>
              <a:gd name="connsiteX35" fmla="*/ 3220756 w 12192000"/>
              <a:gd name="connsiteY35" fmla="*/ 915853 h 4449468"/>
              <a:gd name="connsiteX36" fmla="*/ 3311995 w 12192000"/>
              <a:gd name="connsiteY36" fmla="*/ 939781 h 4449468"/>
              <a:gd name="connsiteX37" fmla="*/ 3317268 w 12192000"/>
              <a:gd name="connsiteY37" fmla="*/ 929024 h 4449468"/>
              <a:gd name="connsiteX38" fmla="*/ 3374665 w 12192000"/>
              <a:gd name="connsiteY38" fmla="*/ 919767 h 4449468"/>
              <a:gd name="connsiteX39" fmla="*/ 3589177 w 12192000"/>
              <a:gd name="connsiteY39" fmla="*/ 951119 h 4449468"/>
              <a:gd name="connsiteX40" fmla="*/ 3700970 w 12192000"/>
              <a:gd name="connsiteY40" fmla="*/ 931267 h 4449468"/>
              <a:gd name="connsiteX41" fmla="*/ 3738479 w 12192000"/>
              <a:gd name="connsiteY41" fmla="*/ 913937 h 4449468"/>
              <a:gd name="connsiteX42" fmla="*/ 3801460 w 12192000"/>
              <a:gd name="connsiteY42" fmla="*/ 885540 h 4449468"/>
              <a:gd name="connsiteX43" fmla="*/ 3843193 w 12192000"/>
              <a:gd name="connsiteY43" fmla="*/ 838989 h 4449468"/>
              <a:gd name="connsiteX44" fmla="*/ 3897970 w 12192000"/>
              <a:gd name="connsiteY44" fmla="*/ 825281 h 4449468"/>
              <a:gd name="connsiteX45" fmla="*/ 3917600 w 12192000"/>
              <a:gd name="connsiteY45" fmla="*/ 854851 h 4449468"/>
              <a:gd name="connsiteX46" fmla="*/ 3973954 w 12192000"/>
              <a:gd name="connsiteY46" fmla="*/ 829557 h 4449468"/>
              <a:gd name="connsiteX47" fmla="*/ 4058683 w 12192000"/>
              <a:gd name="connsiteY47" fmla="*/ 787592 h 4449468"/>
              <a:gd name="connsiteX48" fmla="*/ 4109334 w 12192000"/>
              <a:gd name="connsiteY48" fmla="*/ 771848 h 4449468"/>
              <a:gd name="connsiteX49" fmla="*/ 4245750 w 12192000"/>
              <a:gd name="connsiteY49" fmla="*/ 719656 h 4449468"/>
              <a:gd name="connsiteX50" fmla="*/ 4380909 w 12192000"/>
              <a:gd name="connsiteY50" fmla="*/ 660379 h 4449468"/>
              <a:gd name="connsiteX51" fmla="*/ 4438502 w 12192000"/>
              <a:gd name="connsiteY51" fmla="*/ 592129 h 4449468"/>
              <a:gd name="connsiteX52" fmla="*/ 4446215 w 12192000"/>
              <a:gd name="connsiteY52" fmla="*/ 588643 h 4449468"/>
              <a:gd name="connsiteX53" fmla="*/ 4468284 w 12192000"/>
              <a:gd name="connsiteY53" fmla="*/ 589215 h 4449468"/>
              <a:gd name="connsiteX54" fmla="*/ 4476748 w 12192000"/>
              <a:gd name="connsiteY54" fmla="*/ 591094 h 4449468"/>
              <a:gd name="connsiteX55" fmla="*/ 4488782 w 12192000"/>
              <a:gd name="connsiteY55" fmla="*/ 590302 h 4449468"/>
              <a:gd name="connsiteX56" fmla="*/ 4489026 w 12192000"/>
              <a:gd name="connsiteY56" fmla="*/ 589753 h 4449468"/>
              <a:gd name="connsiteX57" fmla="*/ 4500402 w 12192000"/>
              <a:gd name="connsiteY57" fmla="*/ 590048 h 4449468"/>
              <a:gd name="connsiteX58" fmla="*/ 4556726 w 12192000"/>
              <a:gd name="connsiteY58" fmla="*/ 598187 h 4449468"/>
              <a:gd name="connsiteX59" fmla="*/ 4624565 w 12192000"/>
              <a:gd name="connsiteY59" fmla="*/ 543167 h 4449468"/>
              <a:gd name="connsiteX60" fmla="*/ 4653836 w 12192000"/>
              <a:gd name="connsiteY60" fmla="*/ 532544 h 4449468"/>
              <a:gd name="connsiteX61" fmla="*/ 4669186 w 12192000"/>
              <a:gd name="connsiteY61" fmla="*/ 524041 h 4449468"/>
              <a:gd name="connsiteX62" fmla="*/ 4669958 w 12192000"/>
              <a:gd name="connsiteY62" fmla="*/ 521685 h 4449468"/>
              <a:gd name="connsiteX63" fmla="*/ 4723979 w 12192000"/>
              <a:gd name="connsiteY63" fmla="*/ 529754 h 4449468"/>
              <a:gd name="connsiteX64" fmla="*/ 4730727 w 12192000"/>
              <a:gd name="connsiteY64" fmla="*/ 526563 h 4449468"/>
              <a:gd name="connsiteX65" fmla="*/ 4766483 w 12192000"/>
              <a:gd name="connsiteY65" fmla="*/ 537277 h 4449468"/>
              <a:gd name="connsiteX66" fmla="*/ 4784666 w 12192000"/>
              <a:gd name="connsiteY66" fmla="*/ 539903 h 4449468"/>
              <a:gd name="connsiteX67" fmla="*/ 4790401 w 12192000"/>
              <a:gd name="connsiteY67" fmla="*/ 546646 h 4449468"/>
              <a:gd name="connsiteX68" fmla="*/ 4816937 w 12192000"/>
              <a:gd name="connsiteY68" fmla="*/ 547476 h 4449468"/>
              <a:gd name="connsiteX69" fmla="*/ 4819758 w 12192000"/>
              <a:gd name="connsiteY69" fmla="*/ 545308 h 4449468"/>
              <a:gd name="connsiteX70" fmla="*/ 4842484 w 12192000"/>
              <a:gd name="connsiteY70" fmla="*/ 554412 h 4449468"/>
              <a:gd name="connsiteX71" fmla="*/ 4862546 w 12192000"/>
              <a:gd name="connsiteY71" fmla="*/ 572217 h 4449468"/>
              <a:gd name="connsiteX72" fmla="*/ 5085017 w 12192000"/>
              <a:gd name="connsiteY72" fmla="*/ 547403 h 4449468"/>
              <a:gd name="connsiteX73" fmla="*/ 5285888 w 12192000"/>
              <a:gd name="connsiteY73" fmla="*/ 614495 h 4449468"/>
              <a:gd name="connsiteX74" fmla="*/ 5406407 w 12192000"/>
              <a:gd name="connsiteY74" fmla="*/ 598751 h 4449468"/>
              <a:gd name="connsiteX75" fmla="*/ 5442182 w 12192000"/>
              <a:gd name="connsiteY75" fmla="*/ 549757 h 4449468"/>
              <a:gd name="connsiteX76" fmla="*/ 5745975 w 12192000"/>
              <a:gd name="connsiteY76" fmla="*/ 554555 h 4449468"/>
              <a:gd name="connsiteX77" fmla="*/ 5821505 w 12192000"/>
              <a:gd name="connsiteY77" fmla="*/ 535119 h 4449468"/>
              <a:gd name="connsiteX78" fmla="*/ 5892210 w 12192000"/>
              <a:gd name="connsiteY78" fmla="*/ 560202 h 4449468"/>
              <a:gd name="connsiteX79" fmla="*/ 5918804 w 12192000"/>
              <a:gd name="connsiteY79" fmla="*/ 543313 h 4449468"/>
              <a:gd name="connsiteX80" fmla="*/ 5923343 w 12192000"/>
              <a:gd name="connsiteY80" fmla="*/ 539938 h 4449468"/>
              <a:gd name="connsiteX81" fmla="*/ 5942519 w 12192000"/>
              <a:gd name="connsiteY81" fmla="*/ 536503 h 4449468"/>
              <a:gd name="connsiteX82" fmla="*/ 5946666 w 12192000"/>
              <a:gd name="connsiteY82" fmla="*/ 522944 h 4449468"/>
              <a:gd name="connsiteX83" fmla="*/ 5974624 w 12192000"/>
              <a:gd name="connsiteY83" fmla="*/ 508752 h 4449468"/>
              <a:gd name="connsiteX84" fmla="*/ 6010271 w 12192000"/>
              <a:gd name="connsiteY84" fmla="*/ 505944 h 4449468"/>
              <a:gd name="connsiteX85" fmla="*/ 6180882 w 12192000"/>
              <a:gd name="connsiteY85" fmla="*/ 506681 h 4449468"/>
              <a:gd name="connsiteX86" fmla="*/ 6282268 w 12192000"/>
              <a:gd name="connsiteY86" fmla="*/ 499091 h 4449468"/>
              <a:gd name="connsiteX87" fmla="*/ 6319700 w 12192000"/>
              <a:gd name="connsiteY87" fmla="*/ 483591 h 4449468"/>
              <a:gd name="connsiteX88" fmla="*/ 6372701 w 12192000"/>
              <a:gd name="connsiteY88" fmla="*/ 470428 h 4449468"/>
              <a:gd name="connsiteX89" fmla="*/ 6465400 w 12192000"/>
              <a:gd name="connsiteY89" fmla="*/ 437432 h 4449468"/>
              <a:gd name="connsiteX90" fmla="*/ 6591402 w 12192000"/>
              <a:gd name="connsiteY90" fmla="*/ 410083 h 4449468"/>
              <a:gd name="connsiteX91" fmla="*/ 6687786 w 12192000"/>
              <a:gd name="connsiteY91" fmla="*/ 444034 h 4449468"/>
              <a:gd name="connsiteX92" fmla="*/ 6695174 w 12192000"/>
              <a:gd name="connsiteY92" fmla="*/ 433912 h 4449468"/>
              <a:gd name="connsiteX93" fmla="*/ 6759445 w 12192000"/>
              <a:gd name="connsiteY93" fmla="*/ 431070 h 4449468"/>
              <a:gd name="connsiteX94" fmla="*/ 6989783 w 12192000"/>
              <a:gd name="connsiteY94" fmla="*/ 486103 h 4449468"/>
              <a:gd name="connsiteX95" fmla="*/ 7115240 w 12192000"/>
              <a:gd name="connsiteY95" fmla="*/ 478756 h 4449468"/>
              <a:gd name="connsiteX96" fmla="*/ 7158931 w 12192000"/>
              <a:gd name="connsiteY96" fmla="*/ 465669 h 4449468"/>
              <a:gd name="connsiteX97" fmla="*/ 7232185 w 12192000"/>
              <a:gd name="connsiteY97" fmla="*/ 444394 h 4449468"/>
              <a:gd name="connsiteX98" fmla="*/ 7284877 w 12192000"/>
              <a:gd name="connsiteY98" fmla="*/ 402687 h 4449468"/>
              <a:gd name="connsiteX99" fmla="*/ 7346945 w 12192000"/>
              <a:gd name="connsiteY99" fmla="*/ 395124 h 4449468"/>
              <a:gd name="connsiteX100" fmla="*/ 7364027 w 12192000"/>
              <a:gd name="connsiteY100" fmla="*/ 426741 h 4449468"/>
              <a:gd name="connsiteX101" fmla="*/ 7429557 w 12192000"/>
              <a:gd name="connsiteY101" fmla="*/ 407818 h 4449468"/>
              <a:gd name="connsiteX102" fmla="*/ 7528670 w 12192000"/>
              <a:gd name="connsiteY102" fmla="*/ 375453 h 4449468"/>
              <a:gd name="connsiteX103" fmla="*/ 7586523 w 12192000"/>
              <a:gd name="connsiteY103" fmla="*/ 365405 h 4449468"/>
              <a:gd name="connsiteX104" fmla="*/ 7743797 w 12192000"/>
              <a:gd name="connsiteY104" fmla="*/ 328598 h 4449468"/>
              <a:gd name="connsiteX105" fmla="*/ 7900757 w 12192000"/>
              <a:gd name="connsiteY105" fmla="*/ 284597 h 4449468"/>
              <a:gd name="connsiteX106" fmla="*/ 7990513 w 12192000"/>
              <a:gd name="connsiteY106" fmla="*/ 218262 h 4449468"/>
              <a:gd name="connsiteX107" fmla="*/ 8119883 w 12192000"/>
              <a:gd name="connsiteY107" fmla="*/ 186443 h 4449468"/>
              <a:gd name="connsiteX108" fmla="*/ 8141063 w 12192000"/>
              <a:gd name="connsiteY108" fmla="*/ 175217 h 4449468"/>
              <a:gd name="connsiteX109" fmla="*/ 8172005 w 12192000"/>
              <a:gd name="connsiteY109" fmla="*/ 178328 h 4449468"/>
              <a:gd name="connsiteX110" fmla="*/ 8296189 w 12192000"/>
              <a:gd name="connsiteY110" fmla="*/ 192661 h 4449468"/>
              <a:gd name="connsiteX111" fmla="*/ 8395386 w 12192000"/>
              <a:gd name="connsiteY111" fmla="*/ 220624 h 4449468"/>
              <a:gd name="connsiteX112" fmla="*/ 8512799 w 12192000"/>
              <a:gd name="connsiteY112" fmla="*/ 185499 h 4449468"/>
              <a:gd name="connsiteX113" fmla="*/ 8586463 w 12192000"/>
              <a:gd name="connsiteY113" fmla="*/ 187463 h 4449468"/>
              <a:gd name="connsiteX114" fmla="*/ 8710287 w 12192000"/>
              <a:gd name="connsiteY114" fmla="*/ 226363 h 4449468"/>
              <a:gd name="connsiteX115" fmla="*/ 8866439 w 12192000"/>
              <a:gd name="connsiteY115" fmla="*/ 198692 h 4449468"/>
              <a:gd name="connsiteX116" fmla="*/ 8894276 w 12192000"/>
              <a:gd name="connsiteY116" fmla="*/ 145723 h 4449468"/>
              <a:gd name="connsiteX117" fmla="*/ 8935035 w 12192000"/>
              <a:gd name="connsiteY117" fmla="*/ 111646 h 4449468"/>
              <a:gd name="connsiteX118" fmla="*/ 8960043 w 12192000"/>
              <a:gd name="connsiteY118" fmla="*/ 180759 h 4449468"/>
              <a:gd name="connsiteX119" fmla="*/ 9101127 w 12192000"/>
              <a:gd name="connsiteY119" fmla="*/ 222142 h 4449468"/>
              <a:gd name="connsiteX120" fmla="*/ 9170880 w 12192000"/>
              <a:gd name="connsiteY120" fmla="*/ 234816 h 4449468"/>
              <a:gd name="connsiteX121" fmla="*/ 9278094 w 12192000"/>
              <a:gd name="connsiteY121" fmla="*/ 238336 h 4449468"/>
              <a:gd name="connsiteX122" fmla="*/ 9310998 w 12192000"/>
              <a:gd name="connsiteY122" fmla="*/ 242266 h 4449468"/>
              <a:gd name="connsiteX123" fmla="*/ 9641111 w 12192000"/>
              <a:gd name="connsiteY123" fmla="*/ 313195 h 4449468"/>
              <a:gd name="connsiteX124" fmla="*/ 9823383 w 12192000"/>
              <a:gd name="connsiteY124" fmla="*/ 218474 h 4449468"/>
              <a:gd name="connsiteX125" fmla="*/ 10032591 w 12192000"/>
              <a:gd name="connsiteY125" fmla="*/ 185749 h 4449468"/>
              <a:gd name="connsiteX126" fmla="*/ 10100322 w 12192000"/>
              <a:gd name="connsiteY126" fmla="*/ 221604 h 4449468"/>
              <a:gd name="connsiteX127" fmla="*/ 10132642 w 12192000"/>
              <a:gd name="connsiteY127" fmla="*/ 217666 h 4449468"/>
              <a:gd name="connsiteX128" fmla="*/ 10185365 w 12192000"/>
              <a:gd name="connsiteY128" fmla="*/ 206832 h 4449468"/>
              <a:gd name="connsiteX129" fmla="*/ 10268953 w 12192000"/>
              <a:gd name="connsiteY129" fmla="*/ 218347 h 4449468"/>
              <a:gd name="connsiteX130" fmla="*/ 10433108 w 12192000"/>
              <a:gd name="connsiteY130" fmla="*/ 199758 h 4449468"/>
              <a:gd name="connsiteX131" fmla="*/ 10717313 w 12192000"/>
              <a:gd name="connsiteY131" fmla="*/ 253344 h 4449468"/>
              <a:gd name="connsiteX132" fmla="*/ 10972110 w 12192000"/>
              <a:gd name="connsiteY132" fmla="*/ 217006 h 4449468"/>
              <a:gd name="connsiteX133" fmla="*/ 11060121 w 12192000"/>
              <a:gd name="connsiteY133" fmla="*/ 208222 h 4449468"/>
              <a:gd name="connsiteX134" fmla="*/ 11144990 w 12192000"/>
              <a:gd name="connsiteY134" fmla="*/ 130838 h 4449468"/>
              <a:gd name="connsiteX135" fmla="*/ 11293359 w 12192000"/>
              <a:gd name="connsiteY135" fmla="*/ 124935 h 4449468"/>
              <a:gd name="connsiteX136" fmla="*/ 11364511 w 12192000"/>
              <a:gd name="connsiteY136" fmla="*/ 66512 h 4449468"/>
              <a:gd name="connsiteX137" fmla="*/ 11537979 w 12192000"/>
              <a:gd name="connsiteY137" fmla="*/ 81544 h 4449468"/>
              <a:gd name="connsiteX138" fmla="*/ 11576401 w 12192000"/>
              <a:gd name="connsiteY138" fmla="*/ 68039 h 4449468"/>
              <a:gd name="connsiteX139" fmla="*/ 11627402 w 12192000"/>
              <a:gd name="connsiteY139" fmla="*/ 41537 h 4449468"/>
              <a:gd name="connsiteX140" fmla="*/ 11800703 w 12192000"/>
              <a:gd name="connsiteY140" fmla="*/ 18480 h 4449468"/>
              <a:gd name="connsiteX141" fmla="*/ 11920297 w 12192000"/>
              <a:gd name="connsiteY141" fmla="*/ 33373 h 4449468"/>
              <a:gd name="connsiteX142" fmla="*/ 12034335 w 12192000"/>
              <a:gd name="connsiteY142" fmla="*/ 19478 h 4449468"/>
              <a:gd name="connsiteX143" fmla="*/ 12121786 w 12192000"/>
              <a:gd name="connsiteY143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495430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74723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480242 w 12192000"/>
              <a:gd name="connsiteY25" fmla="*/ 1143588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74723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480242 w 12192000"/>
              <a:gd name="connsiteY25" fmla="*/ 1143588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74723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480242 w 12192000"/>
              <a:gd name="connsiteY25" fmla="*/ 1143588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74723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480242 w 12192000"/>
              <a:gd name="connsiteY25" fmla="*/ 1143588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74723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480242 w 12192000"/>
              <a:gd name="connsiteY25" fmla="*/ 1143588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74723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85205 w 12192000"/>
              <a:gd name="connsiteY10" fmla="*/ 1435682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85205 w 12192000"/>
              <a:gd name="connsiteY10" fmla="*/ 1435682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85205 w 12192000"/>
              <a:gd name="connsiteY10" fmla="*/ 1435682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85205 w 12192000"/>
              <a:gd name="connsiteY10" fmla="*/ 1435682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85205 w 12192000"/>
              <a:gd name="connsiteY10" fmla="*/ 1435682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85205 w 12192000"/>
              <a:gd name="connsiteY10" fmla="*/ 1435682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62516 w 12192000"/>
              <a:gd name="connsiteY10" fmla="*/ 1469595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43556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43556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43556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43556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69188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43556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612469 w 12192000"/>
              <a:gd name="connsiteY26" fmla="*/ 1134510 h 4449468"/>
              <a:gd name="connsiteX27" fmla="*/ 2711275 w 12192000"/>
              <a:gd name="connsiteY27" fmla="*/ 1068983 h 4449468"/>
              <a:gd name="connsiteX28" fmla="*/ 2864753 w 12192000"/>
              <a:gd name="connsiteY28" fmla="*/ 1052603 h 4449468"/>
              <a:gd name="connsiteX29" fmla="*/ 2954875 w 12192000"/>
              <a:gd name="connsiteY29" fmla="*/ 1034925 h 4449468"/>
              <a:gd name="connsiteX30" fmla="*/ 2986432 w 12192000"/>
              <a:gd name="connsiteY30" fmla="*/ 1015835 h 4449468"/>
              <a:gd name="connsiteX31" fmla="*/ 3032300 w 12192000"/>
              <a:gd name="connsiteY31" fmla="*/ 997495 h 4449468"/>
              <a:gd name="connsiteX32" fmla="*/ 3111177 w 12192000"/>
              <a:gd name="connsiteY32" fmla="*/ 955551 h 4449468"/>
              <a:gd name="connsiteX33" fmla="*/ 3220756 w 12192000"/>
              <a:gd name="connsiteY33" fmla="*/ 915853 h 4449468"/>
              <a:gd name="connsiteX34" fmla="*/ 3311995 w 12192000"/>
              <a:gd name="connsiteY34" fmla="*/ 939781 h 4449468"/>
              <a:gd name="connsiteX35" fmla="*/ 3317268 w 12192000"/>
              <a:gd name="connsiteY35" fmla="*/ 929024 h 4449468"/>
              <a:gd name="connsiteX36" fmla="*/ 3374665 w 12192000"/>
              <a:gd name="connsiteY36" fmla="*/ 919767 h 4449468"/>
              <a:gd name="connsiteX37" fmla="*/ 3589177 w 12192000"/>
              <a:gd name="connsiteY37" fmla="*/ 951119 h 4449468"/>
              <a:gd name="connsiteX38" fmla="*/ 3700970 w 12192000"/>
              <a:gd name="connsiteY38" fmla="*/ 931267 h 4449468"/>
              <a:gd name="connsiteX39" fmla="*/ 3738479 w 12192000"/>
              <a:gd name="connsiteY39" fmla="*/ 913937 h 4449468"/>
              <a:gd name="connsiteX40" fmla="*/ 3801460 w 12192000"/>
              <a:gd name="connsiteY40" fmla="*/ 885540 h 4449468"/>
              <a:gd name="connsiteX41" fmla="*/ 3843193 w 12192000"/>
              <a:gd name="connsiteY41" fmla="*/ 838989 h 4449468"/>
              <a:gd name="connsiteX42" fmla="*/ 3897970 w 12192000"/>
              <a:gd name="connsiteY42" fmla="*/ 825281 h 4449468"/>
              <a:gd name="connsiteX43" fmla="*/ 3917600 w 12192000"/>
              <a:gd name="connsiteY43" fmla="*/ 854851 h 4449468"/>
              <a:gd name="connsiteX44" fmla="*/ 3973954 w 12192000"/>
              <a:gd name="connsiteY44" fmla="*/ 829557 h 4449468"/>
              <a:gd name="connsiteX45" fmla="*/ 4058683 w 12192000"/>
              <a:gd name="connsiteY45" fmla="*/ 787592 h 4449468"/>
              <a:gd name="connsiteX46" fmla="*/ 4109334 w 12192000"/>
              <a:gd name="connsiteY46" fmla="*/ 771848 h 4449468"/>
              <a:gd name="connsiteX47" fmla="*/ 4245750 w 12192000"/>
              <a:gd name="connsiteY47" fmla="*/ 719656 h 4449468"/>
              <a:gd name="connsiteX48" fmla="*/ 4380909 w 12192000"/>
              <a:gd name="connsiteY48" fmla="*/ 660379 h 4449468"/>
              <a:gd name="connsiteX49" fmla="*/ 4438502 w 12192000"/>
              <a:gd name="connsiteY49" fmla="*/ 592129 h 4449468"/>
              <a:gd name="connsiteX50" fmla="*/ 4446215 w 12192000"/>
              <a:gd name="connsiteY50" fmla="*/ 588643 h 4449468"/>
              <a:gd name="connsiteX51" fmla="*/ 4468284 w 12192000"/>
              <a:gd name="connsiteY51" fmla="*/ 589215 h 4449468"/>
              <a:gd name="connsiteX52" fmla="*/ 4476748 w 12192000"/>
              <a:gd name="connsiteY52" fmla="*/ 591094 h 4449468"/>
              <a:gd name="connsiteX53" fmla="*/ 4488782 w 12192000"/>
              <a:gd name="connsiteY53" fmla="*/ 590302 h 4449468"/>
              <a:gd name="connsiteX54" fmla="*/ 4489026 w 12192000"/>
              <a:gd name="connsiteY54" fmla="*/ 589753 h 4449468"/>
              <a:gd name="connsiteX55" fmla="*/ 4500402 w 12192000"/>
              <a:gd name="connsiteY55" fmla="*/ 590048 h 4449468"/>
              <a:gd name="connsiteX56" fmla="*/ 4556726 w 12192000"/>
              <a:gd name="connsiteY56" fmla="*/ 598187 h 4449468"/>
              <a:gd name="connsiteX57" fmla="*/ 4624565 w 12192000"/>
              <a:gd name="connsiteY57" fmla="*/ 543167 h 4449468"/>
              <a:gd name="connsiteX58" fmla="*/ 4653836 w 12192000"/>
              <a:gd name="connsiteY58" fmla="*/ 532544 h 4449468"/>
              <a:gd name="connsiteX59" fmla="*/ 4669186 w 12192000"/>
              <a:gd name="connsiteY59" fmla="*/ 524041 h 4449468"/>
              <a:gd name="connsiteX60" fmla="*/ 4669958 w 12192000"/>
              <a:gd name="connsiteY60" fmla="*/ 521685 h 4449468"/>
              <a:gd name="connsiteX61" fmla="*/ 4723979 w 12192000"/>
              <a:gd name="connsiteY61" fmla="*/ 529754 h 4449468"/>
              <a:gd name="connsiteX62" fmla="*/ 4730727 w 12192000"/>
              <a:gd name="connsiteY62" fmla="*/ 526563 h 4449468"/>
              <a:gd name="connsiteX63" fmla="*/ 4766483 w 12192000"/>
              <a:gd name="connsiteY63" fmla="*/ 537277 h 4449468"/>
              <a:gd name="connsiteX64" fmla="*/ 4784666 w 12192000"/>
              <a:gd name="connsiteY64" fmla="*/ 539903 h 4449468"/>
              <a:gd name="connsiteX65" fmla="*/ 4790401 w 12192000"/>
              <a:gd name="connsiteY65" fmla="*/ 546646 h 4449468"/>
              <a:gd name="connsiteX66" fmla="*/ 4816937 w 12192000"/>
              <a:gd name="connsiteY66" fmla="*/ 547476 h 4449468"/>
              <a:gd name="connsiteX67" fmla="*/ 4819758 w 12192000"/>
              <a:gd name="connsiteY67" fmla="*/ 545308 h 4449468"/>
              <a:gd name="connsiteX68" fmla="*/ 4842484 w 12192000"/>
              <a:gd name="connsiteY68" fmla="*/ 554412 h 4449468"/>
              <a:gd name="connsiteX69" fmla="*/ 4862546 w 12192000"/>
              <a:gd name="connsiteY69" fmla="*/ 572217 h 4449468"/>
              <a:gd name="connsiteX70" fmla="*/ 5085017 w 12192000"/>
              <a:gd name="connsiteY70" fmla="*/ 547403 h 4449468"/>
              <a:gd name="connsiteX71" fmla="*/ 5285888 w 12192000"/>
              <a:gd name="connsiteY71" fmla="*/ 614495 h 4449468"/>
              <a:gd name="connsiteX72" fmla="*/ 5406407 w 12192000"/>
              <a:gd name="connsiteY72" fmla="*/ 598751 h 4449468"/>
              <a:gd name="connsiteX73" fmla="*/ 5442182 w 12192000"/>
              <a:gd name="connsiteY73" fmla="*/ 549757 h 4449468"/>
              <a:gd name="connsiteX74" fmla="*/ 5745975 w 12192000"/>
              <a:gd name="connsiteY74" fmla="*/ 554555 h 4449468"/>
              <a:gd name="connsiteX75" fmla="*/ 5821505 w 12192000"/>
              <a:gd name="connsiteY75" fmla="*/ 535119 h 4449468"/>
              <a:gd name="connsiteX76" fmla="*/ 5892210 w 12192000"/>
              <a:gd name="connsiteY76" fmla="*/ 560202 h 4449468"/>
              <a:gd name="connsiteX77" fmla="*/ 5918804 w 12192000"/>
              <a:gd name="connsiteY77" fmla="*/ 543313 h 4449468"/>
              <a:gd name="connsiteX78" fmla="*/ 5923343 w 12192000"/>
              <a:gd name="connsiteY78" fmla="*/ 539938 h 4449468"/>
              <a:gd name="connsiteX79" fmla="*/ 5942519 w 12192000"/>
              <a:gd name="connsiteY79" fmla="*/ 536503 h 4449468"/>
              <a:gd name="connsiteX80" fmla="*/ 5946666 w 12192000"/>
              <a:gd name="connsiteY80" fmla="*/ 522944 h 4449468"/>
              <a:gd name="connsiteX81" fmla="*/ 5974624 w 12192000"/>
              <a:gd name="connsiteY81" fmla="*/ 508752 h 4449468"/>
              <a:gd name="connsiteX82" fmla="*/ 6010271 w 12192000"/>
              <a:gd name="connsiteY82" fmla="*/ 505944 h 4449468"/>
              <a:gd name="connsiteX83" fmla="*/ 6180882 w 12192000"/>
              <a:gd name="connsiteY83" fmla="*/ 506681 h 4449468"/>
              <a:gd name="connsiteX84" fmla="*/ 6282268 w 12192000"/>
              <a:gd name="connsiteY84" fmla="*/ 499091 h 4449468"/>
              <a:gd name="connsiteX85" fmla="*/ 6319700 w 12192000"/>
              <a:gd name="connsiteY85" fmla="*/ 483591 h 4449468"/>
              <a:gd name="connsiteX86" fmla="*/ 6372701 w 12192000"/>
              <a:gd name="connsiteY86" fmla="*/ 470428 h 4449468"/>
              <a:gd name="connsiteX87" fmla="*/ 6465400 w 12192000"/>
              <a:gd name="connsiteY87" fmla="*/ 437432 h 4449468"/>
              <a:gd name="connsiteX88" fmla="*/ 6591402 w 12192000"/>
              <a:gd name="connsiteY88" fmla="*/ 410083 h 4449468"/>
              <a:gd name="connsiteX89" fmla="*/ 6687786 w 12192000"/>
              <a:gd name="connsiteY89" fmla="*/ 444034 h 4449468"/>
              <a:gd name="connsiteX90" fmla="*/ 6695174 w 12192000"/>
              <a:gd name="connsiteY90" fmla="*/ 433912 h 4449468"/>
              <a:gd name="connsiteX91" fmla="*/ 6759445 w 12192000"/>
              <a:gd name="connsiteY91" fmla="*/ 431070 h 4449468"/>
              <a:gd name="connsiteX92" fmla="*/ 6989783 w 12192000"/>
              <a:gd name="connsiteY92" fmla="*/ 486103 h 4449468"/>
              <a:gd name="connsiteX93" fmla="*/ 7115240 w 12192000"/>
              <a:gd name="connsiteY93" fmla="*/ 478756 h 4449468"/>
              <a:gd name="connsiteX94" fmla="*/ 7158931 w 12192000"/>
              <a:gd name="connsiteY94" fmla="*/ 465669 h 4449468"/>
              <a:gd name="connsiteX95" fmla="*/ 7232185 w 12192000"/>
              <a:gd name="connsiteY95" fmla="*/ 444394 h 4449468"/>
              <a:gd name="connsiteX96" fmla="*/ 7284877 w 12192000"/>
              <a:gd name="connsiteY96" fmla="*/ 402687 h 4449468"/>
              <a:gd name="connsiteX97" fmla="*/ 7346945 w 12192000"/>
              <a:gd name="connsiteY97" fmla="*/ 395124 h 4449468"/>
              <a:gd name="connsiteX98" fmla="*/ 7364027 w 12192000"/>
              <a:gd name="connsiteY98" fmla="*/ 426741 h 4449468"/>
              <a:gd name="connsiteX99" fmla="*/ 7429557 w 12192000"/>
              <a:gd name="connsiteY99" fmla="*/ 407818 h 4449468"/>
              <a:gd name="connsiteX100" fmla="*/ 7528670 w 12192000"/>
              <a:gd name="connsiteY100" fmla="*/ 375453 h 4449468"/>
              <a:gd name="connsiteX101" fmla="*/ 7586523 w 12192000"/>
              <a:gd name="connsiteY101" fmla="*/ 365405 h 4449468"/>
              <a:gd name="connsiteX102" fmla="*/ 7743797 w 12192000"/>
              <a:gd name="connsiteY102" fmla="*/ 328598 h 4449468"/>
              <a:gd name="connsiteX103" fmla="*/ 7900757 w 12192000"/>
              <a:gd name="connsiteY103" fmla="*/ 284597 h 4449468"/>
              <a:gd name="connsiteX104" fmla="*/ 7990513 w 12192000"/>
              <a:gd name="connsiteY104" fmla="*/ 218262 h 4449468"/>
              <a:gd name="connsiteX105" fmla="*/ 8119883 w 12192000"/>
              <a:gd name="connsiteY105" fmla="*/ 186443 h 4449468"/>
              <a:gd name="connsiteX106" fmla="*/ 8141063 w 12192000"/>
              <a:gd name="connsiteY106" fmla="*/ 175217 h 4449468"/>
              <a:gd name="connsiteX107" fmla="*/ 8172005 w 12192000"/>
              <a:gd name="connsiteY107" fmla="*/ 178328 h 4449468"/>
              <a:gd name="connsiteX108" fmla="*/ 8296189 w 12192000"/>
              <a:gd name="connsiteY108" fmla="*/ 192661 h 4449468"/>
              <a:gd name="connsiteX109" fmla="*/ 8395386 w 12192000"/>
              <a:gd name="connsiteY109" fmla="*/ 220624 h 4449468"/>
              <a:gd name="connsiteX110" fmla="*/ 8512799 w 12192000"/>
              <a:gd name="connsiteY110" fmla="*/ 185499 h 4449468"/>
              <a:gd name="connsiteX111" fmla="*/ 8586463 w 12192000"/>
              <a:gd name="connsiteY111" fmla="*/ 187463 h 4449468"/>
              <a:gd name="connsiteX112" fmla="*/ 8710287 w 12192000"/>
              <a:gd name="connsiteY112" fmla="*/ 226363 h 4449468"/>
              <a:gd name="connsiteX113" fmla="*/ 8866439 w 12192000"/>
              <a:gd name="connsiteY113" fmla="*/ 198692 h 4449468"/>
              <a:gd name="connsiteX114" fmla="*/ 8894276 w 12192000"/>
              <a:gd name="connsiteY114" fmla="*/ 145723 h 4449468"/>
              <a:gd name="connsiteX115" fmla="*/ 8935035 w 12192000"/>
              <a:gd name="connsiteY115" fmla="*/ 111646 h 4449468"/>
              <a:gd name="connsiteX116" fmla="*/ 8960043 w 12192000"/>
              <a:gd name="connsiteY116" fmla="*/ 180759 h 4449468"/>
              <a:gd name="connsiteX117" fmla="*/ 9101127 w 12192000"/>
              <a:gd name="connsiteY117" fmla="*/ 222142 h 4449468"/>
              <a:gd name="connsiteX118" fmla="*/ 9170880 w 12192000"/>
              <a:gd name="connsiteY118" fmla="*/ 234816 h 4449468"/>
              <a:gd name="connsiteX119" fmla="*/ 9278094 w 12192000"/>
              <a:gd name="connsiteY119" fmla="*/ 238336 h 4449468"/>
              <a:gd name="connsiteX120" fmla="*/ 9310998 w 12192000"/>
              <a:gd name="connsiteY120" fmla="*/ 242266 h 4449468"/>
              <a:gd name="connsiteX121" fmla="*/ 9641111 w 12192000"/>
              <a:gd name="connsiteY121" fmla="*/ 313195 h 4449468"/>
              <a:gd name="connsiteX122" fmla="*/ 9823383 w 12192000"/>
              <a:gd name="connsiteY122" fmla="*/ 218474 h 4449468"/>
              <a:gd name="connsiteX123" fmla="*/ 10032591 w 12192000"/>
              <a:gd name="connsiteY123" fmla="*/ 185749 h 4449468"/>
              <a:gd name="connsiteX124" fmla="*/ 10100322 w 12192000"/>
              <a:gd name="connsiteY124" fmla="*/ 221604 h 4449468"/>
              <a:gd name="connsiteX125" fmla="*/ 10132642 w 12192000"/>
              <a:gd name="connsiteY125" fmla="*/ 217666 h 4449468"/>
              <a:gd name="connsiteX126" fmla="*/ 10185365 w 12192000"/>
              <a:gd name="connsiteY126" fmla="*/ 206832 h 4449468"/>
              <a:gd name="connsiteX127" fmla="*/ 10268953 w 12192000"/>
              <a:gd name="connsiteY127" fmla="*/ 218347 h 4449468"/>
              <a:gd name="connsiteX128" fmla="*/ 10473949 w 12192000"/>
              <a:gd name="connsiteY128" fmla="*/ 220954 h 4449468"/>
              <a:gd name="connsiteX129" fmla="*/ 10717313 w 12192000"/>
              <a:gd name="connsiteY129" fmla="*/ 253344 h 4449468"/>
              <a:gd name="connsiteX130" fmla="*/ 10972110 w 12192000"/>
              <a:gd name="connsiteY130" fmla="*/ 217006 h 4449468"/>
              <a:gd name="connsiteX131" fmla="*/ 11060121 w 12192000"/>
              <a:gd name="connsiteY131" fmla="*/ 208222 h 4449468"/>
              <a:gd name="connsiteX132" fmla="*/ 11144990 w 12192000"/>
              <a:gd name="connsiteY132" fmla="*/ 143556 h 4449468"/>
              <a:gd name="connsiteX133" fmla="*/ 11293359 w 12192000"/>
              <a:gd name="connsiteY133" fmla="*/ 124935 h 4449468"/>
              <a:gd name="connsiteX134" fmla="*/ 11364511 w 12192000"/>
              <a:gd name="connsiteY134" fmla="*/ 66512 h 4449468"/>
              <a:gd name="connsiteX135" fmla="*/ 11537979 w 12192000"/>
              <a:gd name="connsiteY135" fmla="*/ 81544 h 4449468"/>
              <a:gd name="connsiteX136" fmla="*/ 11576401 w 12192000"/>
              <a:gd name="connsiteY136" fmla="*/ 68039 h 4449468"/>
              <a:gd name="connsiteX137" fmla="*/ 11627402 w 12192000"/>
              <a:gd name="connsiteY137" fmla="*/ 41537 h 4449468"/>
              <a:gd name="connsiteX138" fmla="*/ 11800703 w 12192000"/>
              <a:gd name="connsiteY138" fmla="*/ 18480 h 4449468"/>
              <a:gd name="connsiteX139" fmla="*/ 11920297 w 12192000"/>
              <a:gd name="connsiteY139" fmla="*/ 33373 h 4449468"/>
              <a:gd name="connsiteX140" fmla="*/ 12034335 w 12192000"/>
              <a:gd name="connsiteY140" fmla="*/ 19478 h 4449468"/>
              <a:gd name="connsiteX141" fmla="*/ 12121786 w 12192000"/>
              <a:gd name="connsiteY141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450120 w 12192000"/>
              <a:gd name="connsiteY25" fmla="*/ 1198464 h 4449468"/>
              <a:gd name="connsiteX26" fmla="*/ 2612469 w 12192000"/>
              <a:gd name="connsiteY26" fmla="*/ 1134510 h 4449468"/>
              <a:gd name="connsiteX27" fmla="*/ 2711275 w 12192000"/>
              <a:gd name="connsiteY27" fmla="*/ 1068983 h 4449468"/>
              <a:gd name="connsiteX28" fmla="*/ 2864753 w 12192000"/>
              <a:gd name="connsiteY28" fmla="*/ 1052603 h 4449468"/>
              <a:gd name="connsiteX29" fmla="*/ 2954875 w 12192000"/>
              <a:gd name="connsiteY29" fmla="*/ 1034925 h 4449468"/>
              <a:gd name="connsiteX30" fmla="*/ 2986432 w 12192000"/>
              <a:gd name="connsiteY30" fmla="*/ 1015835 h 4449468"/>
              <a:gd name="connsiteX31" fmla="*/ 3032300 w 12192000"/>
              <a:gd name="connsiteY31" fmla="*/ 997495 h 4449468"/>
              <a:gd name="connsiteX32" fmla="*/ 3111177 w 12192000"/>
              <a:gd name="connsiteY32" fmla="*/ 955551 h 4449468"/>
              <a:gd name="connsiteX33" fmla="*/ 3220756 w 12192000"/>
              <a:gd name="connsiteY33" fmla="*/ 915853 h 4449468"/>
              <a:gd name="connsiteX34" fmla="*/ 3311995 w 12192000"/>
              <a:gd name="connsiteY34" fmla="*/ 939781 h 4449468"/>
              <a:gd name="connsiteX35" fmla="*/ 3317268 w 12192000"/>
              <a:gd name="connsiteY35" fmla="*/ 929024 h 4449468"/>
              <a:gd name="connsiteX36" fmla="*/ 3374665 w 12192000"/>
              <a:gd name="connsiteY36" fmla="*/ 919767 h 4449468"/>
              <a:gd name="connsiteX37" fmla="*/ 3589177 w 12192000"/>
              <a:gd name="connsiteY37" fmla="*/ 951119 h 4449468"/>
              <a:gd name="connsiteX38" fmla="*/ 3700970 w 12192000"/>
              <a:gd name="connsiteY38" fmla="*/ 931267 h 4449468"/>
              <a:gd name="connsiteX39" fmla="*/ 3738479 w 12192000"/>
              <a:gd name="connsiteY39" fmla="*/ 913937 h 4449468"/>
              <a:gd name="connsiteX40" fmla="*/ 3801460 w 12192000"/>
              <a:gd name="connsiteY40" fmla="*/ 885540 h 4449468"/>
              <a:gd name="connsiteX41" fmla="*/ 3843193 w 12192000"/>
              <a:gd name="connsiteY41" fmla="*/ 838989 h 4449468"/>
              <a:gd name="connsiteX42" fmla="*/ 3897970 w 12192000"/>
              <a:gd name="connsiteY42" fmla="*/ 825281 h 4449468"/>
              <a:gd name="connsiteX43" fmla="*/ 3917600 w 12192000"/>
              <a:gd name="connsiteY43" fmla="*/ 854851 h 4449468"/>
              <a:gd name="connsiteX44" fmla="*/ 3973954 w 12192000"/>
              <a:gd name="connsiteY44" fmla="*/ 829557 h 4449468"/>
              <a:gd name="connsiteX45" fmla="*/ 4058683 w 12192000"/>
              <a:gd name="connsiteY45" fmla="*/ 787592 h 4449468"/>
              <a:gd name="connsiteX46" fmla="*/ 4109334 w 12192000"/>
              <a:gd name="connsiteY46" fmla="*/ 771848 h 4449468"/>
              <a:gd name="connsiteX47" fmla="*/ 4245750 w 12192000"/>
              <a:gd name="connsiteY47" fmla="*/ 719656 h 4449468"/>
              <a:gd name="connsiteX48" fmla="*/ 4380909 w 12192000"/>
              <a:gd name="connsiteY48" fmla="*/ 660379 h 4449468"/>
              <a:gd name="connsiteX49" fmla="*/ 4438502 w 12192000"/>
              <a:gd name="connsiteY49" fmla="*/ 592129 h 4449468"/>
              <a:gd name="connsiteX50" fmla="*/ 4446215 w 12192000"/>
              <a:gd name="connsiteY50" fmla="*/ 588643 h 4449468"/>
              <a:gd name="connsiteX51" fmla="*/ 4468284 w 12192000"/>
              <a:gd name="connsiteY51" fmla="*/ 589215 h 4449468"/>
              <a:gd name="connsiteX52" fmla="*/ 4476748 w 12192000"/>
              <a:gd name="connsiteY52" fmla="*/ 591094 h 4449468"/>
              <a:gd name="connsiteX53" fmla="*/ 4488782 w 12192000"/>
              <a:gd name="connsiteY53" fmla="*/ 590302 h 4449468"/>
              <a:gd name="connsiteX54" fmla="*/ 4489026 w 12192000"/>
              <a:gd name="connsiteY54" fmla="*/ 589753 h 4449468"/>
              <a:gd name="connsiteX55" fmla="*/ 4500402 w 12192000"/>
              <a:gd name="connsiteY55" fmla="*/ 590048 h 4449468"/>
              <a:gd name="connsiteX56" fmla="*/ 4556726 w 12192000"/>
              <a:gd name="connsiteY56" fmla="*/ 598187 h 4449468"/>
              <a:gd name="connsiteX57" fmla="*/ 4624565 w 12192000"/>
              <a:gd name="connsiteY57" fmla="*/ 543167 h 4449468"/>
              <a:gd name="connsiteX58" fmla="*/ 4653836 w 12192000"/>
              <a:gd name="connsiteY58" fmla="*/ 532544 h 4449468"/>
              <a:gd name="connsiteX59" fmla="*/ 4669186 w 12192000"/>
              <a:gd name="connsiteY59" fmla="*/ 524041 h 4449468"/>
              <a:gd name="connsiteX60" fmla="*/ 4669958 w 12192000"/>
              <a:gd name="connsiteY60" fmla="*/ 521685 h 4449468"/>
              <a:gd name="connsiteX61" fmla="*/ 4723979 w 12192000"/>
              <a:gd name="connsiteY61" fmla="*/ 529754 h 4449468"/>
              <a:gd name="connsiteX62" fmla="*/ 4730727 w 12192000"/>
              <a:gd name="connsiteY62" fmla="*/ 526563 h 4449468"/>
              <a:gd name="connsiteX63" fmla="*/ 4766483 w 12192000"/>
              <a:gd name="connsiteY63" fmla="*/ 537277 h 4449468"/>
              <a:gd name="connsiteX64" fmla="*/ 4784666 w 12192000"/>
              <a:gd name="connsiteY64" fmla="*/ 539903 h 4449468"/>
              <a:gd name="connsiteX65" fmla="*/ 4790401 w 12192000"/>
              <a:gd name="connsiteY65" fmla="*/ 546646 h 4449468"/>
              <a:gd name="connsiteX66" fmla="*/ 4816937 w 12192000"/>
              <a:gd name="connsiteY66" fmla="*/ 547476 h 4449468"/>
              <a:gd name="connsiteX67" fmla="*/ 4819758 w 12192000"/>
              <a:gd name="connsiteY67" fmla="*/ 545308 h 4449468"/>
              <a:gd name="connsiteX68" fmla="*/ 4842484 w 12192000"/>
              <a:gd name="connsiteY68" fmla="*/ 554412 h 4449468"/>
              <a:gd name="connsiteX69" fmla="*/ 4862546 w 12192000"/>
              <a:gd name="connsiteY69" fmla="*/ 572217 h 4449468"/>
              <a:gd name="connsiteX70" fmla="*/ 5085017 w 12192000"/>
              <a:gd name="connsiteY70" fmla="*/ 547403 h 4449468"/>
              <a:gd name="connsiteX71" fmla="*/ 5285888 w 12192000"/>
              <a:gd name="connsiteY71" fmla="*/ 614495 h 4449468"/>
              <a:gd name="connsiteX72" fmla="*/ 5406407 w 12192000"/>
              <a:gd name="connsiteY72" fmla="*/ 598751 h 4449468"/>
              <a:gd name="connsiteX73" fmla="*/ 5442182 w 12192000"/>
              <a:gd name="connsiteY73" fmla="*/ 549757 h 4449468"/>
              <a:gd name="connsiteX74" fmla="*/ 5745975 w 12192000"/>
              <a:gd name="connsiteY74" fmla="*/ 554555 h 4449468"/>
              <a:gd name="connsiteX75" fmla="*/ 5821505 w 12192000"/>
              <a:gd name="connsiteY75" fmla="*/ 535119 h 4449468"/>
              <a:gd name="connsiteX76" fmla="*/ 5892210 w 12192000"/>
              <a:gd name="connsiteY76" fmla="*/ 560202 h 4449468"/>
              <a:gd name="connsiteX77" fmla="*/ 5918804 w 12192000"/>
              <a:gd name="connsiteY77" fmla="*/ 543313 h 4449468"/>
              <a:gd name="connsiteX78" fmla="*/ 5923343 w 12192000"/>
              <a:gd name="connsiteY78" fmla="*/ 539938 h 4449468"/>
              <a:gd name="connsiteX79" fmla="*/ 5942519 w 12192000"/>
              <a:gd name="connsiteY79" fmla="*/ 536503 h 4449468"/>
              <a:gd name="connsiteX80" fmla="*/ 5946666 w 12192000"/>
              <a:gd name="connsiteY80" fmla="*/ 522944 h 4449468"/>
              <a:gd name="connsiteX81" fmla="*/ 5974624 w 12192000"/>
              <a:gd name="connsiteY81" fmla="*/ 508752 h 4449468"/>
              <a:gd name="connsiteX82" fmla="*/ 6010271 w 12192000"/>
              <a:gd name="connsiteY82" fmla="*/ 505944 h 4449468"/>
              <a:gd name="connsiteX83" fmla="*/ 6180882 w 12192000"/>
              <a:gd name="connsiteY83" fmla="*/ 506681 h 4449468"/>
              <a:gd name="connsiteX84" fmla="*/ 6282268 w 12192000"/>
              <a:gd name="connsiteY84" fmla="*/ 499091 h 4449468"/>
              <a:gd name="connsiteX85" fmla="*/ 6319700 w 12192000"/>
              <a:gd name="connsiteY85" fmla="*/ 483591 h 4449468"/>
              <a:gd name="connsiteX86" fmla="*/ 6372701 w 12192000"/>
              <a:gd name="connsiteY86" fmla="*/ 470428 h 4449468"/>
              <a:gd name="connsiteX87" fmla="*/ 6465400 w 12192000"/>
              <a:gd name="connsiteY87" fmla="*/ 437432 h 4449468"/>
              <a:gd name="connsiteX88" fmla="*/ 6591402 w 12192000"/>
              <a:gd name="connsiteY88" fmla="*/ 410083 h 4449468"/>
              <a:gd name="connsiteX89" fmla="*/ 6687786 w 12192000"/>
              <a:gd name="connsiteY89" fmla="*/ 444034 h 4449468"/>
              <a:gd name="connsiteX90" fmla="*/ 6695174 w 12192000"/>
              <a:gd name="connsiteY90" fmla="*/ 433912 h 4449468"/>
              <a:gd name="connsiteX91" fmla="*/ 6759445 w 12192000"/>
              <a:gd name="connsiteY91" fmla="*/ 431070 h 4449468"/>
              <a:gd name="connsiteX92" fmla="*/ 6989783 w 12192000"/>
              <a:gd name="connsiteY92" fmla="*/ 486103 h 4449468"/>
              <a:gd name="connsiteX93" fmla="*/ 7115240 w 12192000"/>
              <a:gd name="connsiteY93" fmla="*/ 478756 h 4449468"/>
              <a:gd name="connsiteX94" fmla="*/ 7158931 w 12192000"/>
              <a:gd name="connsiteY94" fmla="*/ 465669 h 4449468"/>
              <a:gd name="connsiteX95" fmla="*/ 7232185 w 12192000"/>
              <a:gd name="connsiteY95" fmla="*/ 444394 h 4449468"/>
              <a:gd name="connsiteX96" fmla="*/ 7284877 w 12192000"/>
              <a:gd name="connsiteY96" fmla="*/ 402687 h 4449468"/>
              <a:gd name="connsiteX97" fmla="*/ 7346945 w 12192000"/>
              <a:gd name="connsiteY97" fmla="*/ 395124 h 4449468"/>
              <a:gd name="connsiteX98" fmla="*/ 7364027 w 12192000"/>
              <a:gd name="connsiteY98" fmla="*/ 426741 h 4449468"/>
              <a:gd name="connsiteX99" fmla="*/ 7429557 w 12192000"/>
              <a:gd name="connsiteY99" fmla="*/ 407818 h 4449468"/>
              <a:gd name="connsiteX100" fmla="*/ 7528670 w 12192000"/>
              <a:gd name="connsiteY100" fmla="*/ 375453 h 4449468"/>
              <a:gd name="connsiteX101" fmla="*/ 7586523 w 12192000"/>
              <a:gd name="connsiteY101" fmla="*/ 365405 h 4449468"/>
              <a:gd name="connsiteX102" fmla="*/ 7743797 w 12192000"/>
              <a:gd name="connsiteY102" fmla="*/ 328598 h 4449468"/>
              <a:gd name="connsiteX103" fmla="*/ 7900757 w 12192000"/>
              <a:gd name="connsiteY103" fmla="*/ 284597 h 4449468"/>
              <a:gd name="connsiteX104" fmla="*/ 7990513 w 12192000"/>
              <a:gd name="connsiteY104" fmla="*/ 218262 h 4449468"/>
              <a:gd name="connsiteX105" fmla="*/ 8119883 w 12192000"/>
              <a:gd name="connsiteY105" fmla="*/ 186443 h 4449468"/>
              <a:gd name="connsiteX106" fmla="*/ 8141063 w 12192000"/>
              <a:gd name="connsiteY106" fmla="*/ 175217 h 4449468"/>
              <a:gd name="connsiteX107" fmla="*/ 8172005 w 12192000"/>
              <a:gd name="connsiteY107" fmla="*/ 178328 h 4449468"/>
              <a:gd name="connsiteX108" fmla="*/ 8296189 w 12192000"/>
              <a:gd name="connsiteY108" fmla="*/ 192661 h 4449468"/>
              <a:gd name="connsiteX109" fmla="*/ 8395386 w 12192000"/>
              <a:gd name="connsiteY109" fmla="*/ 220624 h 4449468"/>
              <a:gd name="connsiteX110" fmla="*/ 8512799 w 12192000"/>
              <a:gd name="connsiteY110" fmla="*/ 185499 h 4449468"/>
              <a:gd name="connsiteX111" fmla="*/ 8586463 w 12192000"/>
              <a:gd name="connsiteY111" fmla="*/ 187463 h 4449468"/>
              <a:gd name="connsiteX112" fmla="*/ 8710287 w 12192000"/>
              <a:gd name="connsiteY112" fmla="*/ 226363 h 4449468"/>
              <a:gd name="connsiteX113" fmla="*/ 8866439 w 12192000"/>
              <a:gd name="connsiteY113" fmla="*/ 198692 h 4449468"/>
              <a:gd name="connsiteX114" fmla="*/ 8894276 w 12192000"/>
              <a:gd name="connsiteY114" fmla="*/ 145723 h 4449468"/>
              <a:gd name="connsiteX115" fmla="*/ 8935035 w 12192000"/>
              <a:gd name="connsiteY115" fmla="*/ 111646 h 4449468"/>
              <a:gd name="connsiteX116" fmla="*/ 8960043 w 12192000"/>
              <a:gd name="connsiteY116" fmla="*/ 180759 h 4449468"/>
              <a:gd name="connsiteX117" fmla="*/ 9101127 w 12192000"/>
              <a:gd name="connsiteY117" fmla="*/ 222142 h 4449468"/>
              <a:gd name="connsiteX118" fmla="*/ 9170880 w 12192000"/>
              <a:gd name="connsiteY118" fmla="*/ 234816 h 4449468"/>
              <a:gd name="connsiteX119" fmla="*/ 9278094 w 12192000"/>
              <a:gd name="connsiteY119" fmla="*/ 238336 h 4449468"/>
              <a:gd name="connsiteX120" fmla="*/ 9310998 w 12192000"/>
              <a:gd name="connsiteY120" fmla="*/ 242266 h 4449468"/>
              <a:gd name="connsiteX121" fmla="*/ 9641111 w 12192000"/>
              <a:gd name="connsiteY121" fmla="*/ 313195 h 4449468"/>
              <a:gd name="connsiteX122" fmla="*/ 9823383 w 12192000"/>
              <a:gd name="connsiteY122" fmla="*/ 218474 h 4449468"/>
              <a:gd name="connsiteX123" fmla="*/ 10032591 w 12192000"/>
              <a:gd name="connsiteY123" fmla="*/ 185749 h 4449468"/>
              <a:gd name="connsiteX124" fmla="*/ 10100322 w 12192000"/>
              <a:gd name="connsiteY124" fmla="*/ 221604 h 4449468"/>
              <a:gd name="connsiteX125" fmla="*/ 10132642 w 12192000"/>
              <a:gd name="connsiteY125" fmla="*/ 217666 h 4449468"/>
              <a:gd name="connsiteX126" fmla="*/ 10185365 w 12192000"/>
              <a:gd name="connsiteY126" fmla="*/ 206832 h 4449468"/>
              <a:gd name="connsiteX127" fmla="*/ 10268953 w 12192000"/>
              <a:gd name="connsiteY127" fmla="*/ 218347 h 4449468"/>
              <a:gd name="connsiteX128" fmla="*/ 10473949 w 12192000"/>
              <a:gd name="connsiteY128" fmla="*/ 220954 h 4449468"/>
              <a:gd name="connsiteX129" fmla="*/ 10717313 w 12192000"/>
              <a:gd name="connsiteY129" fmla="*/ 253344 h 4449468"/>
              <a:gd name="connsiteX130" fmla="*/ 10972110 w 12192000"/>
              <a:gd name="connsiteY130" fmla="*/ 217006 h 4449468"/>
              <a:gd name="connsiteX131" fmla="*/ 11060121 w 12192000"/>
              <a:gd name="connsiteY131" fmla="*/ 208222 h 4449468"/>
              <a:gd name="connsiteX132" fmla="*/ 11144990 w 12192000"/>
              <a:gd name="connsiteY132" fmla="*/ 143556 h 4449468"/>
              <a:gd name="connsiteX133" fmla="*/ 11293359 w 12192000"/>
              <a:gd name="connsiteY133" fmla="*/ 124935 h 4449468"/>
              <a:gd name="connsiteX134" fmla="*/ 11364511 w 12192000"/>
              <a:gd name="connsiteY134" fmla="*/ 66512 h 4449468"/>
              <a:gd name="connsiteX135" fmla="*/ 11537979 w 12192000"/>
              <a:gd name="connsiteY135" fmla="*/ 81544 h 4449468"/>
              <a:gd name="connsiteX136" fmla="*/ 11576401 w 12192000"/>
              <a:gd name="connsiteY136" fmla="*/ 68039 h 4449468"/>
              <a:gd name="connsiteX137" fmla="*/ 11627402 w 12192000"/>
              <a:gd name="connsiteY137" fmla="*/ 41537 h 4449468"/>
              <a:gd name="connsiteX138" fmla="*/ 11800703 w 12192000"/>
              <a:gd name="connsiteY138" fmla="*/ 18480 h 4449468"/>
              <a:gd name="connsiteX139" fmla="*/ 11920297 w 12192000"/>
              <a:gd name="connsiteY139" fmla="*/ 33373 h 4449468"/>
              <a:gd name="connsiteX140" fmla="*/ 12034335 w 12192000"/>
              <a:gd name="connsiteY140" fmla="*/ 19478 h 4449468"/>
              <a:gd name="connsiteX141" fmla="*/ 12121786 w 12192000"/>
              <a:gd name="connsiteY141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84450 w 12192000"/>
              <a:gd name="connsiteY24" fmla="*/ 1228188 h 4449468"/>
              <a:gd name="connsiteX25" fmla="*/ 2450120 w 12192000"/>
              <a:gd name="connsiteY25" fmla="*/ 1198464 h 4449468"/>
              <a:gd name="connsiteX26" fmla="*/ 2612469 w 12192000"/>
              <a:gd name="connsiteY26" fmla="*/ 1134510 h 4449468"/>
              <a:gd name="connsiteX27" fmla="*/ 2711275 w 12192000"/>
              <a:gd name="connsiteY27" fmla="*/ 1068983 h 4449468"/>
              <a:gd name="connsiteX28" fmla="*/ 2864753 w 12192000"/>
              <a:gd name="connsiteY28" fmla="*/ 1052603 h 4449468"/>
              <a:gd name="connsiteX29" fmla="*/ 2954875 w 12192000"/>
              <a:gd name="connsiteY29" fmla="*/ 1034925 h 4449468"/>
              <a:gd name="connsiteX30" fmla="*/ 2986432 w 12192000"/>
              <a:gd name="connsiteY30" fmla="*/ 1015835 h 4449468"/>
              <a:gd name="connsiteX31" fmla="*/ 3032300 w 12192000"/>
              <a:gd name="connsiteY31" fmla="*/ 997495 h 4449468"/>
              <a:gd name="connsiteX32" fmla="*/ 3111177 w 12192000"/>
              <a:gd name="connsiteY32" fmla="*/ 955551 h 4449468"/>
              <a:gd name="connsiteX33" fmla="*/ 3220756 w 12192000"/>
              <a:gd name="connsiteY33" fmla="*/ 915853 h 4449468"/>
              <a:gd name="connsiteX34" fmla="*/ 3311995 w 12192000"/>
              <a:gd name="connsiteY34" fmla="*/ 939781 h 4449468"/>
              <a:gd name="connsiteX35" fmla="*/ 3317268 w 12192000"/>
              <a:gd name="connsiteY35" fmla="*/ 929024 h 4449468"/>
              <a:gd name="connsiteX36" fmla="*/ 3374665 w 12192000"/>
              <a:gd name="connsiteY36" fmla="*/ 919767 h 4449468"/>
              <a:gd name="connsiteX37" fmla="*/ 3589177 w 12192000"/>
              <a:gd name="connsiteY37" fmla="*/ 951119 h 4449468"/>
              <a:gd name="connsiteX38" fmla="*/ 3700970 w 12192000"/>
              <a:gd name="connsiteY38" fmla="*/ 931267 h 4449468"/>
              <a:gd name="connsiteX39" fmla="*/ 3738479 w 12192000"/>
              <a:gd name="connsiteY39" fmla="*/ 913937 h 4449468"/>
              <a:gd name="connsiteX40" fmla="*/ 3801460 w 12192000"/>
              <a:gd name="connsiteY40" fmla="*/ 885540 h 4449468"/>
              <a:gd name="connsiteX41" fmla="*/ 3843193 w 12192000"/>
              <a:gd name="connsiteY41" fmla="*/ 838989 h 4449468"/>
              <a:gd name="connsiteX42" fmla="*/ 3897970 w 12192000"/>
              <a:gd name="connsiteY42" fmla="*/ 825281 h 4449468"/>
              <a:gd name="connsiteX43" fmla="*/ 3917600 w 12192000"/>
              <a:gd name="connsiteY43" fmla="*/ 854851 h 4449468"/>
              <a:gd name="connsiteX44" fmla="*/ 3973954 w 12192000"/>
              <a:gd name="connsiteY44" fmla="*/ 829557 h 4449468"/>
              <a:gd name="connsiteX45" fmla="*/ 4058683 w 12192000"/>
              <a:gd name="connsiteY45" fmla="*/ 787592 h 4449468"/>
              <a:gd name="connsiteX46" fmla="*/ 4109334 w 12192000"/>
              <a:gd name="connsiteY46" fmla="*/ 771848 h 4449468"/>
              <a:gd name="connsiteX47" fmla="*/ 4245750 w 12192000"/>
              <a:gd name="connsiteY47" fmla="*/ 719656 h 4449468"/>
              <a:gd name="connsiteX48" fmla="*/ 4380909 w 12192000"/>
              <a:gd name="connsiteY48" fmla="*/ 660379 h 4449468"/>
              <a:gd name="connsiteX49" fmla="*/ 4438502 w 12192000"/>
              <a:gd name="connsiteY49" fmla="*/ 592129 h 4449468"/>
              <a:gd name="connsiteX50" fmla="*/ 4446215 w 12192000"/>
              <a:gd name="connsiteY50" fmla="*/ 588643 h 4449468"/>
              <a:gd name="connsiteX51" fmla="*/ 4468284 w 12192000"/>
              <a:gd name="connsiteY51" fmla="*/ 589215 h 4449468"/>
              <a:gd name="connsiteX52" fmla="*/ 4476748 w 12192000"/>
              <a:gd name="connsiteY52" fmla="*/ 591094 h 4449468"/>
              <a:gd name="connsiteX53" fmla="*/ 4488782 w 12192000"/>
              <a:gd name="connsiteY53" fmla="*/ 590302 h 4449468"/>
              <a:gd name="connsiteX54" fmla="*/ 4489026 w 12192000"/>
              <a:gd name="connsiteY54" fmla="*/ 589753 h 4449468"/>
              <a:gd name="connsiteX55" fmla="*/ 4500402 w 12192000"/>
              <a:gd name="connsiteY55" fmla="*/ 590048 h 4449468"/>
              <a:gd name="connsiteX56" fmla="*/ 4556726 w 12192000"/>
              <a:gd name="connsiteY56" fmla="*/ 598187 h 4449468"/>
              <a:gd name="connsiteX57" fmla="*/ 4624565 w 12192000"/>
              <a:gd name="connsiteY57" fmla="*/ 543167 h 4449468"/>
              <a:gd name="connsiteX58" fmla="*/ 4653836 w 12192000"/>
              <a:gd name="connsiteY58" fmla="*/ 532544 h 4449468"/>
              <a:gd name="connsiteX59" fmla="*/ 4669186 w 12192000"/>
              <a:gd name="connsiteY59" fmla="*/ 524041 h 4449468"/>
              <a:gd name="connsiteX60" fmla="*/ 4669958 w 12192000"/>
              <a:gd name="connsiteY60" fmla="*/ 521685 h 4449468"/>
              <a:gd name="connsiteX61" fmla="*/ 4723979 w 12192000"/>
              <a:gd name="connsiteY61" fmla="*/ 529754 h 4449468"/>
              <a:gd name="connsiteX62" fmla="*/ 4730727 w 12192000"/>
              <a:gd name="connsiteY62" fmla="*/ 526563 h 4449468"/>
              <a:gd name="connsiteX63" fmla="*/ 4766483 w 12192000"/>
              <a:gd name="connsiteY63" fmla="*/ 537277 h 4449468"/>
              <a:gd name="connsiteX64" fmla="*/ 4784666 w 12192000"/>
              <a:gd name="connsiteY64" fmla="*/ 539903 h 4449468"/>
              <a:gd name="connsiteX65" fmla="*/ 4790401 w 12192000"/>
              <a:gd name="connsiteY65" fmla="*/ 546646 h 4449468"/>
              <a:gd name="connsiteX66" fmla="*/ 4816937 w 12192000"/>
              <a:gd name="connsiteY66" fmla="*/ 547476 h 4449468"/>
              <a:gd name="connsiteX67" fmla="*/ 4819758 w 12192000"/>
              <a:gd name="connsiteY67" fmla="*/ 545308 h 4449468"/>
              <a:gd name="connsiteX68" fmla="*/ 4842484 w 12192000"/>
              <a:gd name="connsiteY68" fmla="*/ 554412 h 4449468"/>
              <a:gd name="connsiteX69" fmla="*/ 4862546 w 12192000"/>
              <a:gd name="connsiteY69" fmla="*/ 572217 h 4449468"/>
              <a:gd name="connsiteX70" fmla="*/ 5085017 w 12192000"/>
              <a:gd name="connsiteY70" fmla="*/ 547403 h 4449468"/>
              <a:gd name="connsiteX71" fmla="*/ 5285888 w 12192000"/>
              <a:gd name="connsiteY71" fmla="*/ 614495 h 4449468"/>
              <a:gd name="connsiteX72" fmla="*/ 5406407 w 12192000"/>
              <a:gd name="connsiteY72" fmla="*/ 598751 h 4449468"/>
              <a:gd name="connsiteX73" fmla="*/ 5442182 w 12192000"/>
              <a:gd name="connsiteY73" fmla="*/ 549757 h 4449468"/>
              <a:gd name="connsiteX74" fmla="*/ 5745975 w 12192000"/>
              <a:gd name="connsiteY74" fmla="*/ 554555 h 4449468"/>
              <a:gd name="connsiteX75" fmla="*/ 5821505 w 12192000"/>
              <a:gd name="connsiteY75" fmla="*/ 535119 h 4449468"/>
              <a:gd name="connsiteX76" fmla="*/ 5892210 w 12192000"/>
              <a:gd name="connsiteY76" fmla="*/ 560202 h 4449468"/>
              <a:gd name="connsiteX77" fmla="*/ 5918804 w 12192000"/>
              <a:gd name="connsiteY77" fmla="*/ 543313 h 4449468"/>
              <a:gd name="connsiteX78" fmla="*/ 5923343 w 12192000"/>
              <a:gd name="connsiteY78" fmla="*/ 539938 h 4449468"/>
              <a:gd name="connsiteX79" fmla="*/ 5942519 w 12192000"/>
              <a:gd name="connsiteY79" fmla="*/ 536503 h 4449468"/>
              <a:gd name="connsiteX80" fmla="*/ 5946666 w 12192000"/>
              <a:gd name="connsiteY80" fmla="*/ 522944 h 4449468"/>
              <a:gd name="connsiteX81" fmla="*/ 5974624 w 12192000"/>
              <a:gd name="connsiteY81" fmla="*/ 508752 h 4449468"/>
              <a:gd name="connsiteX82" fmla="*/ 6010271 w 12192000"/>
              <a:gd name="connsiteY82" fmla="*/ 505944 h 4449468"/>
              <a:gd name="connsiteX83" fmla="*/ 6180882 w 12192000"/>
              <a:gd name="connsiteY83" fmla="*/ 506681 h 4449468"/>
              <a:gd name="connsiteX84" fmla="*/ 6282268 w 12192000"/>
              <a:gd name="connsiteY84" fmla="*/ 499091 h 4449468"/>
              <a:gd name="connsiteX85" fmla="*/ 6319700 w 12192000"/>
              <a:gd name="connsiteY85" fmla="*/ 483591 h 4449468"/>
              <a:gd name="connsiteX86" fmla="*/ 6372701 w 12192000"/>
              <a:gd name="connsiteY86" fmla="*/ 470428 h 4449468"/>
              <a:gd name="connsiteX87" fmla="*/ 6465400 w 12192000"/>
              <a:gd name="connsiteY87" fmla="*/ 437432 h 4449468"/>
              <a:gd name="connsiteX88" fmla="*/ 6591402 w 12192000"/>
              <a:gd name="connsiteY88" fmla="*/ 410083 h 4449468"/>
              <a:gd name="connsiteX89" fmla="*/ 6687786 w 12192000"/>
              <a:gd name="connsiteY89" fmla="*/ 444034 h 4449468"/>
              <a:gd name="connsiteX90" fmla="*/ 6695174 w 12192000"/>
              <a:gd name="connsiteY90" fmla="*/ 433912 h 4449468"/>
              <a:gd name="connsiteX91" fmla="*/ 6759445 w 12192000"/>
              <a:gd name="connsiteY91" fmla="*/ 431070 h 4449468"/>
              <a:gd name="connsiteX92" fmla="*/ 6989783 w 12192000"/>
              <a:gd name="connsiteY92" fmla="*/ 486103 h 4449468"/>
              <a:gd name="connsiteX93" fmla="*/ 7115240 w 12192000"/>
              <a:gd name="connsiteY93" fmla="*/ 478756 h 4449468"/>
              <a:gd name="connsiteX94" fmla="*/ 7158931 w 12192000"/>
              <a:gd name="connsiteY94" fmla="*/ 465669 h 4449468"/>
              <a:gd name="connsiteX95" fmla="*/ 7232185 w 12192000"/>
              <a:gd name="connsiteY95" fmla="*/ 444394 h 4449468"/>
              <a:gd name="connsiteX96" fmla="*/ 7284877 w 12192000"/>
              <a:gd name="connsiteY96" fmla="*/ 402687 h 4449468"/>
              <a:gd name="connsiteX97" fmla="*/ 7346945 w 12192000"/>
              <a:gd name="connsiteY97" fmla="*/ 395124 h 4449468"/>
              <a:gd name="connsiteX98" fmla="*/ 7364027 w 12192000"/>
              <a:gd name="connsiteY98" fmla="*/ 426741 h 4449468"/>
              <a:gd name="connsiteX99" fmla="*/ 7429557 w 12192000"/>
              <a:gd name="connsiteY99" fmla="*/ 407818 h 4449468"/>
              <a:gd name="connsiteX100" fmla="*/ 7528670 w 12192000"/>
              <a:gd name="connsiteY100" fmla="*/ 375453 h 4449468"/>
              <a:gd name="connsiteX101" fmla="*/ 7586523 w 12192000"/>
              <a:gd name="connsiteY101" fmla="*/ 365405 h 4449468"/>
              <a:gd name="connsiteX102" fmla="*/ 7743797 w 12192000"/>
              <a:gd name="connsiteY102" fmla="*/ 328598 h 4449468"/>
              <a:gd name="connsiteX103" fmla="*/ 7900757 w 12192000"/>
              <a:gd name="connsiteY103" fmla="*/ 284597 h 4449468"/>
              <a:gd name="connsiteX104" fmla="*/ 7990513 w 12192000"/>
              <a:gd name="connsiteY104" fmla="*/ 218262 h 4449468"/>
              <a:gd name="connsiteX105" fmla="*/ 8119883 w 12192000"/>
              <a:gd name="connsiteY105" fmla="*/ 186443 h 4449468"/>
              <a:gd name="connsiteX106" fmla="*/ 8141063 w 12192000"/>
              <a:gd name="connsiteY106" fmla="*/ 175217 h 4449468"/>
              <a:gd name="connsiteX107" fmla="*/ 8172005 w 12192000"/>
              <a:gd name="connsiteY107" fmla="*/ 178328 h 4449468"/>
              <a:gd name="connsiteX108" fmla="*/ 8296189 w 12192000"/>
              <a:gd name="connsiteY108" fmla="*/ 192661 h 4449468"/>
              <a:gd name="connsiteX109" fmla="*/ 8395386 w 12192000"/>
              <a:gd name="connsiteY109" fmla="*/ 220624 h 4449468"/>
              <a:gd name="connsiteX110" fmla="*/ 8512799 w 12192000"/>
              <a:gd name="connsiteY110" fmla="*/ 185499 h 4449468"/>
              <a:gd name="connsiteX111" fmla="*/ 8586463 w 12192000"/>
              <a:gd name="connsiteY111" fmla="*/ 187463 h 4449468"/>
              <a:gd name="connsiteX112" fmla="*/ 8710287 w 12192000"/>
              <a:gd name="connsiteY112" fmla="*/ 226363 h 4449468"/>
              <a:gd name="connsiteX113" fmla="*/ 8866439 w 12192000"/>
              <a:gd name="connsiteY113" fmla="*/ 198692 h 4449468"/>
              <a:gd name="connsiteX114" fmla="*/ 8894276 w 12192000"/>
              <a:gd name="connsiteY114" fmla="*/ 145723 h 4449468"/>
              <a:gd name="connsiteX115" fmla="*/ 8935035 w 12192000"/>
              <a:gd name="connsiteY115" fmla="*/ 111646 h 4449468"/>
              <a:gd name="connsiteX116" fmla="*/ 8960043 w 12192000"/>
              <a:gd name="connsiteY116" fmla="*/ 180759 h 4449468"/>
              <a:gd name="connsiteX117" fmla="*/ 9101127 w 12192000"/>
              <a:gd name="connsiteY117" fmla="*/ 222142 h 4449468"/>
              <a:gd name="connsiteX118" fmla="*/ 9170880 w 12192000"/>
              <a:gd name="connsiteY118" fmla="*/ 234816 h 4449468"/>
              <a:gd name="connsiteX119" fmla="*/ 9278094 w 12192000"/>
              <a:gd name="connsiteY119" fmla="*/ 238336 h 4449468"/>
              <a:gd name="connsiteX120" fmla="*/ 9310998 w 12192000"/>
              <a:gd name="connsiteY120" fmla="*/ 242266 h 4449468"/>
              <a:gd name="connsiteX121" fmla="*/ 9641111 w 12192000"/>
              <a:gd name="connsiteY121" fmla="*/ 313195 h 4449468"/>
              <a:gd name="connsiteX122" fmla="*/ 9823383 w 12192000"/>
              <a:gd name="connsiteY122" fmla="*/ 218474 h 4449468"/>
              <a:gd name="connsiteX123" fmla="*/ 10032591 w 12192000"/>
              <a:gd name="connsiteY123" fmla="*/ 185749 h 4449468"/>
              <a:gd name="connsiteX124" fmla="*/ 10100322 w 12192000"/>
              <a:gd name="connsiteY124" fmla="*/ 221604 h 4449468"/>
              <a:gd name="connsiteX125" fmla="*/ 10132642 w 12192000"/>
              <a:gd name="connsiteY125" fmla="*/ 217666 h 4449468"/>
              <a:gd name="connsiteX126" fmla="*/ 10185365 w 12192000"/>
              <a:gd name="connsiteY126" fmla="*/ 206832 h 4449468"/>
              <a:gd name="connsiteX127" fmla="*/ 10268953 w 12192000"/>
              <a:gd name="connsiteY127" fmla="*/ 218347 h 4449468"/>
              <a:gd name="connsiteX128" fmla="*/ 10473949 w 12192000"/>
              <a:gd name="connsiteY128" fmla="*/ 220954 h 4449468"/>
              <a:gd name="connsiteX129" fmla="*/ 10717313 w 12192000"/>
              <a:gd name="connsiteY129" fmla="*/ 253344 h 4449468"/>
              <a:gd name="connsiteX130" fmla="*/ 10972110 w 12192000"/>
              <a:gd name="connsiteY130" fmla="*/ 217006 h 4449468"/>
              <a:gd name="connsiteX131" fmla="*/ 11060121 w 12192000"/>
              <a:gd name="connsiteY131" fmla="*/ 208222 h 4449468"/>
              <a:gd name="connsiteX132" fmla="*/ 11144990 w 12192000"/>
              <a:gd name="connsiteY132" fmla="*/ 143556 h 4449468"/>
              <a:gd name="connsiteX133" fmla="*/ 11293359 w 12192000"/>
              <a:gd name="connsiteY133" fmla="*/ 124935 h 4449468"/>
              <a:gd name="connsiteX134" fmla="*/ 11364511 w 12192000"/>
              <a:gd name="connsiteY134" fmla="*/ 66512 h 4449468"/>
              <a:gd name="connsiteX135" fmla="*/ 11537979 w 12192000"/>
              <a:gd name="connsiteY135" fmla="*/ 81544 h 4449468"/>
              <a:gd name="connsiteX136" fmla="*/ 11576401 w 12192000"/>
              <a:gd name="connsiteY136" fmla="*/ 68039 h 4449468"/>
              <a:gd name="connsiteX137" fmla="*/ 11627402 w 12192000"/>
              <a:gd name="connsiteY137" fmla="*/ 41537 h 4449468"/>
              <a:gd name="connsiteX138" fmla="*/ 11800703 w 12192000"/>
              <a:gd name="connsiteY138" fmla="*/ 18480 h 4449468"/>
              <a:gd name="connsiteX139" fmla="*/ 11920297 w 12192000"/>
              <a:gd name="connsiteY139" fmla="*/ 33373 h 4449468"/>
              <a:gd name="connsiteX140" fmla="*/ 12034335 w 12192000"/>
              <a:gd name="connsiteY140" fmla="*/ 19478 h 4449468"/>
              <a:gd name="connsiteX141" fmla="*/ 12121786 w 12192000"/>
              <a:gd name="connsiteY141" fmla="*/ 0 h 4449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2192000" h="4449468">
                <a:moveTo>
                  <a:pt x="12121786" y="0"/>
                </a:moveTo>
                <a:cubicBezTo>
                  <a:pt x="12133474" y="9515"/>
                  <a:pt x="12145288" y="15089"/>
                  <a:pt x="12157578" y="19788"/>
                </a:cubicBezTo>
                <a:lnTo>
                  <a:pt x="12192000" y="32742"/>
                </a:lnTo>
                <a:lnTo>
                  <a:pt x="12192000" y="4449468"/>
                </a:lnTo>
                <a:lnTo>
                  <a:pt x="0" y="4449468"/>
                </a:lnTo>
                <a:lnTo>
                  <a:pt x="0" y="1630182"/>
                </a:lnTo>
                <a:lnTo>
                  <a:pt x="56873" y="1652165"/>
                </a:lnTo>
                <a:cubicBezTo>
                  <a:pt x="138421" y="1666962"/>
                  <a:pt x="176933" y="1609552"/>
                  <a:pt x="237760" y="1613266"/>
                </a:cubicBezTo>
                <a:cubicBezTo>
                  <a:pt x="245499" y="1631244"/>
                  <a:pt x="339015" y="1681939"/>
                  <a:pt x="350371" y="1658516"/>
                </a:cubicBezTo>
                <a:cubicBezTo>
                  <a:pt x="437539" y="1631106"/>
                  <a:pt x="485589" y="1658139"/>
                  <a:pt x="561746" y="1587448"/>
                </a:cubicBezTo>
                <a:cubicBezTo>
                  <a:pt x="619380" y="1484862"/>
                  <a:pt x="680137" y="1532636"/>
                  <a:pt x="762516" y="1469595"/>
                </a:cubicBezTo>
                <a:cubicBezTo>
                  <a:pt x="819258" y="1497323"/>
                  <a:pt x="907948" y="1453844"/>
                  <a:pt x="950614" y="1462036"/>
                </a:cubicBezTo>
                <a:cubicBezTo>
                  <a:pt x="969977" y="1471273"/>
                  <a:pt x="1022128" y="1422352"/>
                  <a:pt x="1046332" y="1450237"/>
                </a:cubicBezTo>
                <a:cubicBezTo>
                  <a:pt x="1046046" y="1428462"/>
                  <a:pt x="1055864" y="1441533"/>
                  <a:pt x="1065760" y="1450791"/>
                </a:cubicBezTo>
                <a:cubicBezTo>
                  <a:pt x="1075394" y="1440436"/>
                  <a:pt x="1090406" y="1409600"/>
                  <a:pt x="1101639" y="1407692"/>
                </a:cubicBezTo>
                <a:cubicBezTo>
                  <a:pt x="1128151" y="1453051"/>
                  <a:pt x="1124145" y="1378589"/>
                  <a:pt x="1154039" y="1403064"/>
                </a:cubicBezTo>
                <a:cubicBezTo>
                  <a:pt x="1164735" y="1385944"/>
                  <a:pt x="1213461" y="1318873"/>
                  <a:pt x="1243680" y="1343266"/>
                </a:cubicBezTo>
                <a:cubicBezTo>
                  <a:pt x="1304773" y="1305953"/>
                  <a:pt x="1349963" y="1298972"/>
                  <a:pt x="1417000" y="1306027"/>
                </a:cubicBezTo>
                <a:cubicBezTo>
                  <a:pt x="1423594" y="1274587"/>
                  <a:pt x="1503092" y="1311079"/>
                  <a:pt x="1484166" y="1257501"/>
                </a:cubicBezTo>
                <a:cubicBezTo>
                  <a:pt x="1506399" y="1258256"/>
                  <a:pt x="1528963" y="1248985"/>
                  <a:pt x="1577113" y="1252532"/>
                </a:cubicBezTo>
                <a:cubicBezTo>
                  <a:pt x="1613425" y="1253345"/>
                  <a:pt x="1623483" y="1254416"/>
                  <a:pt x="1688423" y="1249660"/>
                </a:cubicBezTo>
                <a:cubicBezTo>
                  <a:pt x="1744580" y="1196070"/>
                  <a:pt x="1815375" y="1222946"/>
                  <a:pt x="1885072" y="1202797"/>
                </a:cubicBezTo>
                <a:cubicBezTo>
                  <a:pt x="1937322" y="1229871"/>
                  <a:pt x="2060716" y="1227536"/>
                  <a:pt x="2042958" y="1249037"/>
                </a:cubicBezTo>
                <a:cubicBezTo>
                  <a:pt x="2103756" y="1226368"/>
                  <a:pt x="2144516" y="1266364"/>
                  <a:pt x="2180944" y="1221372"/>
                </a:cubicBezTo>
                <a:cubicBezTo>
                  <a:pt x="2206928" y="1223355"/>
                  <a:pt x="2221935" y="1240548"/>
                  <a:pt x="2284450" y="1228188"/>
                </a:cubicBezTo>
                <a:cubicBezTo>
                  <a:pt x="2315930" y="1226484"/>
                  <a:pt x="2360773" y="1191033"/>
                  <a:pt x="2450120" y="1198464"/>
                </a:cubicBezTo>
                <a:cubicBezTo>
                  <a:pt x="2509465" y="1189839"/>
                  <a:pt x="2559593" y="1152597"/>
                  <a:pt x="2612469" y="1134510"/>
                </a:cubicBezTo>
                <a:cubicBezTo>
                  <a:pt x="2643397" y="1113590"/>
                  <a:pt x="2662495" y="1066748"/>
                  <a:pt x="2711275" y="1068983"/>
                </a:cubicBezTo>
                <a:cubicBezTo>
                  <a:pt x="2756190" y="1092226"/>
                  <a:pt x="2808776" y="1020935"/>
                  <a:pt x="2864753" y="1052603"/>
                </a:cubicBezTo>
                <a:cubicBezTo>
                  <a:pt x="2884944" y="1059646"/>
                  <a:pt x="2945004" y="1053281"/>
                  <a:pt x="2954875" y="1034925"/>
                </a:cubicBezTo>
                <a:cubicBezTo>
                  <a:pt x="2967090" y="1030063"/>
                  <a:pt x="2982259" y="1034933"/>
                  <a:pt x="2986432" y="1015835"/>
                </a:cubicBezTo>
                <a:cubicBezTo>
                  <a:pt x="2994054" y="992624"/>
                  <a:pt x="3040838" y="1023343"/>
                  <a:pt x="3032300" y="997495"/>
                </a:cubicBezTo>
                <a:cubicBezTo>
                  <a:pt x="3065445" y="1018448"/>
                  <a:pt x="3086062" y="969419"/>
                  <a:pt x="3111177" y="955551"/>
                </a:cubicBezTo>
                <a:cubicBezTo>
                  <a:pt x="3137705" y="976896"/>
                  <a:pt x="3164240" y="926747"/>
                  <a:pt x="3220756" y="915853"/>
                </a:cubicBezTo>
                <a:cubicBezTo>
                  <a:pt x="3250045" y="940660"/>
                  <a:pt x="3258780" y="908145"/>
                  <a:pt x="3311995" y="939781"/>
                </a:cubicBezTo>
                <a:cubicBezTo>
                  <a:pt x="3313248" y="935941"/>
                  <a:pt x="3315024" y="932319"/>
                  <a:pt x="3317268" y="929024"/>
                </a:cubicBezTo>
                <a:cubicBezTo>
                  <a:pt x="3330309" y="909884"/>
                  <a:pt x="3356007" y="905739"/>
                  <a:pt x="3374665" y="919767"/>
                </a:cubicBezTo>
                <a:cubicBezTo>
                  <a:pt x="3457724" y="960543"/>
                  <a:pt x="3524312" y="949297"/>
                  <a:pt x="3589177" y="951119"/>
                </a:cubicBezTo>
                <a:cubicBezTo>
                  <a:pt x="3661456" y="947474"/>
                  <a:pt x="3602890" y="895151"/>
                  <a:pt x="3700970" y="931267"/>
                </a:cubicBezTo>
                <a:cubicBezTo>
                  <a:pt x="3706535" y="909475"/>
                  <a:pt x="3717597" y="906887"/>
                  <a:pt x="3738479" y="913937"/>
                </a:cubicBezTo>
                <a:cubicBezTo>
                  <a:pt x="3773302" y="910640"/>
                  <a:pt x="3760540" y="859671"/>
                  <a:pt x="3801460" y="885540"/>
                </a:cubicBezTo>
                <a:cubicBezTo>
                  <a:pt x="3789784" y="858853"/>
                  <a:pt x="3864779" y="865362"/>
                  <a:pt x="3843193" y="838989"/>
                </a:cubicBezTo>
                <a:cubicBezTo>
                  <a:pt x="3860710" y="810594"/>
                  <a:pt x="3879968" y="850367"/>
                  <a:pt x="3897970" y="825281"/>
                </a:cubicBezTo>
                <a:cubicBezTo>
                  <a:pt x="3922127" y="816529"/>
                  <a:pt x="3889345" y="856867"/>
                  <a:pt x="3917600" y="854851"/>
                </a:cubicBezTo>
                <a:cubicBezTo>
                  <a:pt x="3950874" y="847426"/>
                  <a:pt x="3960788" y="898024"/>
                  <a:pt x="3973954" y="829557"/>
                </a:cubicBezTo>
                <a:cubicBezTo>
                  <a:pt x="4012343" y="839808"/>
                  <a:pt x="4013426" y="809749"/>
                  <a:pt x="4058683" y="787592"/>
                </a:cubicBezTo>
                <a:cubicBezTo>
                  <a:pt x="4082069" y="800516"/>
                  <a:pt x="4096659" y="790003"/>
                  <a:pt x="4109334" y="771848"/>
                </a:cubicBezTo>
                <a:cubicBezTo>
                  <a:pt x="4157035" y="768396"/>
                  <a:pt x="4195004" y="737772"/>
                  <a:pt x="4245750" y="719656"/>
                </a:cubicBezTo>
                <a:cubicBezTo>
                  <a:pt x="4306390" y="728674"/>
                  <a:pt x="4326640" y="679556"/>
                  <a:pt x="4380909" y="660379"/>
                </a:cubicBezTo>
                <a:cubicBezTo>
                  <a:pt x="4436896" y="688389"/>
                  <a:pt x="4413357" y="615216"/>
                  <a:pt x="4438502" y="592129"/>
                </a:cubicBezTo>
                <a:lnTo>
                  <a:pt x="4446215" y="588643"/>
                </a:lnTo>
                <a:lnTo>
                  <a:pt x="4468284" y="589215"/>
                </a:lnTo>
                <a:lnTo>
                  <a:pt x="4476748" y="591094"/>
                </a:lnTo>
                <a:cubicBezTo>
                  <a:pt x="4482518" y="591769"/>
                  <a:pt x="4486273" y="591422"/>
                  <a:pt x="4488782" y="590302"/>
                </a:cubicBezTo>
                <a:lnTo>
                  <a:pt x="4489026" y="589753"/>
                </a:lnTo>
                <a:lnTo>
                  <a:pt x="4500402" y="590048"/>
                </a:lnTo>
                <a:cubicBezTo>
                  <a:pt x="4519719" y="591758"/>
                  <a:pt x="4538627" y="594571"/>
                  <a:pt x="4556726" y="598187"/>
                </a:cubicBezTo>
                <a:cubicBezTo>
                  <a:pt x="4568656" y="567622"/>
                  <a:pt x="4637284" y="598605"/>
                  <a:pt x="4624565" y="543167"/>
                </a:cubicBezTo>
                <a:cubicBezTo>
                  <a:pt x="4648813" y="546388"/>
                  <a:pt x="4665509" y="568701"/>
                  <a:pt x="4653836" y="532544"/>
                </a:cubicBezTo>
                <a:cubicBezTo>
                  <a:pt x="4661710" y="532554"/>
                  <a:pt x="4666220" y="529138"/>
                  <a:pt x="4669186" y="524041"/>
                </a:cubicBezTo>
                <a:lnTo>
                  <a:pt x="4669958" y="521685"/>
                </a:lnTo>
                <a:lnTo>
                  <a:pt x="4723979" y="529754"/>
                </a:lnTo>
                <a:lnTo>
                  <a:pt x="4730727" y="526563"/>
                </a:lnTo>
                <a:lnTo>
                  <a:pt x="4766483" y="537277"/>
                </a:lnTo>
                <a:lnTo>
                  <a:pt x="4784666" y="539903"/>
                </a:lnTo>
                <a:lnTo>
                  <a:pt x="4790401" y="546646"/>
                </a:lnTo>
                <a:cubicBezTo>
                  <a:pt x="4796266" y="550594"/>
                  <a:pt x="4804240" y="551962"/>
                  <a:pt x="4816937" y="547476"/>
                </a:cubicBezTo>
                <a:lnTo>
                  <a:pt x="4819758" y="545308"/>
                </a:lnTo>
                <a:lnTo>
                  <a:pt x="4842484" y="554412"/>
                </a:lnTo>
                <a:cubicBezTo>
                  <a:pt x="4849946" y="558807"/>
                  <a:pt x="4856745" y="564565"/>
                  <a:pt x="4862546" y="572217"/>
                </a:cubicBezTo>
                <a:cubicBezTo>
                  <a:pt x="4932095" y="525104"/>
                  <a:pt x="5005637" y="559721"/>
                  <a:pt x="5085017" y="547403"/>
                </a:cubicBezTo>
                <a:cubicBezTo>
                  <a:pt x="5113030" y="479064"/>
                  <a:pt x="5259580" y="551540"/>
                  <a:pt x="5285888" y="614495"/>
                </a:cubicBezTo>
                <a:cubicBezTo>
                  <a:pt x="5278983" y="539472"/>
                  <a:pt x="5473380" y="689570"/>
                  <a:pt x="5406407" y="598751"/>
                </a:cubicBezTo>
                <a:cubicBezTo>
                  <a:pt x="5434581" y="603611"/>
                  <a:pt x="5460066" y="572630"/>
                  <a:pt x="5442182" y="549757"/>
                </a:cubicBezTo>
                <a:cubicBezTo>
                  <a:pt x="5530881" y="595583"/>
                  <a:pt x="5649193" y="537236"/>
                  <a:pt x="5745975" y="554555"/>
                </a:cubicBezTo>
                <a:cubicBezTo>
                  <a:pt x="5791869" y="495328"/>
                  <a:pt x="5769140" y="548909"/>
                  <a:pt x="5821505" y="535119"/>
                </a:cubicBezTo>
                <a:cubicBezTo>
                  <a:pt x="5812059" y="587611"/>
                  <a:pt x="5883460" y="502163"/>
                  <a:pt x="5892210" y="560202"/>
                </a:cubicBezTo>
                <a:cubicBezTo>
                  <a:pt x="5901463" y="555855"/>
                  <a:pt x="5910150" y="549812"/>
                  <a:pt x="5918804" y="543313"/>
                </a:cubicBezTo>
                <a:lnTo>
                  <a:pt x="5923343" y="539938"/>
                </a:lnTo>
                <a:lnTo>
                  <a:pt x="5942519" y="536503"/>
                </a:lnTo>
                <a:lnTo>
                  <a:pt x="5946666" y="522944"/>
                </a:lnTo>
                <a:lnTo>
                  <a:pt x="5974624" y="508752"/>
                </a:lnTo>
                <a:cubicBezTo>
                  <a:pt x="5985289" y="505382"/>
                  <a:pt x="5996994" y="504033"/>
                  <a:pt x="6010271" y="505944"/>
                </a:cubicBezTo>
                <a:cubicBezTo>
                  <a:pt x="6056003" y="534069"/>
                  <a:pt x="6124288" y="468939"/>
                  <a:pt x="6180882" y="506681"/>
                </a:cubicBezTo>
                <a:cubicBezTo>
                  <a:pt x="6201949" y="515935"/>
                  <a:pt x="6268706" y="516268"/>
                  <a:pt x="6282268" y="499091"/>
                </a:cubicBezTo>
                <a:cubicBezTo>
                  <a:pt x="6296380" y="495607"/>
                  <a:pt x="6312270" y="502139"/>
                  <a:pt x="6319700" y="483591"/>
                </a:cubicBezTo>
                <a:cubicBezTo>
                  <a:pt x="6331525" y="461331"/>
                  <a:pt x="6378187" y="497107"/>
                  <a:pt x="6372701" y="470428"/>
                </a:cubicBezTo>
                <a:cubicBezTo>
                  <a:pt x="6405882" y="494967"/>
                  <a:pt x="6435806" y="448450"/>
                  <a:pt x="6465400" y="437432"/>
                </a:cubicBezTo>
                <a:cubicBezTo>
                  <a:pt x="6491270" y="461627"/>
                  <a:pt x="6527850" y="414652"/>
                  <a:pt x="6591402" y="410083"/>
                </a:cubicBezTo>
                <a:cubicBezTo>
                  <a:pt x="6619780" y="438030"/>
                  <a:pt x="6634216" y="406631"/>
                  <a:pt x="6687786" y="444034"/>
                </a:cubicBezTo>
                <a:cubicBezTo>
                  <a:pt x="6689733" y="440352"/>
                  <a:pt x="6692221" y="436943"/>
                  <a:pt x="6695174" y="433912"/>
                </a:cubicBezTo>
                <a:cubicBezTo>
                  <a:pt x="6712327" y="416306"/>
                  <a:pt x="6741103" y="415033"/>
                  <a:pt x="6759445" y="431070"/>
                </a:cubicBezTo>
                <a:cubicBezTo>
                  <a:pt x="6844346" y="480887"/>
                  <a:pt x="6918986" y="477086"/>
                  <a:pt x="6989783" y="486103"/>
                </a:cubicBezTo>
                <a:cubicBezTo>
                  <a:pt x="7069521" y="490501"/>
                  <a:pt x="7013184" y="431910"/>
                  <a:pt x="7115240" y="478756"/>
                </a:cubicBezTo>
                <a:cubicBezTo>
                  <a:pt x="7124598" y="457679"/>
                  <a:pt x="7137107" y="456331"/>
                  <a:pt x="7158931" y="465669"/>
                </a:cubicBezTo>
                <a:cubicBezTo>
                  <a:pt x="7197578" y="466253"/>
                  <a:pt x="7191223" y="414098"/>
                  <a:pt x="7232185" y="444394"/>
                </a:cubicBezTo>
                <a:cubicBezTo>
                  <a:pt x="7223387" y="416531"/>
                  <a:pt x="7304580" y="431339"/>
                  <a:pt x="7284877" y="402687"/>
                </a:cubicBezTo>
                <a:cubicBezTo>
                  <a:pt x="7308318" y="376366"/>
                  <a:pt x="7323467" y="418098"/>
                  <a:pt x="7346945" y="395124"/>
                </a:cubicBezTo>
                <a:cubicBezTo>
                  <a:pt x="7374722" y="389094"/>
                  <a:pt x="7332767" y="425610"/>
                  <a:pt x="7364027" y="426741"/>
                </a:cubicBezTo>
                <a:cubicBezTo>
                  <a:pt x="7401595" y="423045"/>
                  <a:pt x="7404885" y="474515"/>
                  <a:pt x="7429557" y="407818"/>
                </a:cubicBezTo>
                <a:cubicBezTo>
                  <a:pt x="7470083" y="422287"/>
                  <a:pt x="7475770" y="392484"/>
                  <a:pt x="7528670" y="375453"/>
                </a:cubicBezTo>
                <a:cubicBezTo>
                  <a:pt x="7552357" y="390916"/>
                  <a:pt x="7569917" y="382071"/>
                  <a:pt x="7586523" y="365405"/>
                </a:cubicBezTo>
                <a:cubicBezTo>
                  <a:pt x="7639303" y="367265"/>
                  <a:pt x="7685486" y="340996"/>
                  <a:pt x="7743797" y="328598"/>
                </a:cubicBezTo>
                <a:cubicBezTo>
                  <a:pt x="7808888" y="344309"/>
                  <a:pt x="7838426" y="297661"/>
                  <a:pt x="7900757" y="284597"/>
                </a:cubicBezTo>
                <a:cubicBezTo>
                  <a:pt x="7966071" y="323570"/>
                  <a:pt x="7937357" y="219445"/>
                  <a:pt x="7990513" y="218262"/>
                </a:cubicBezTo>
                <a:cubicBezTo>
                  <a:pt x="8079524" y="251348"/>
                  <a:pt x="7985886" y="183363"/>
                  <a:pt x="8119883" y="186443"/>
                </a:cubicBezTo>
                <a:cubicBezTo>
                  <a:pt x="8127890" y="192526"/>
                  <a:pt x="8143473" y="184275"/>
                  <a:pt x="8141063" y="175217"/>
                </a:cubicBezTo>
                <a:cubicBezTo>
                  <a:pt x="8149708" y="177340"/>
                  <a:pt x="8171214" y="193246"/>
                  <a:pt x="8172005" y="178328"/>
                </a:cubicBezTo>
                <a:cubicBezTo>
                  <a:pt x="8214152" y="172893"/>
                  <a:pt x="8256922" y="177828"/>
                  <a:pt x="8296189" y="192661"/>
                </a:cubicBezTo>
                <a:cubicBezTo>
                  <a:pt x="8375542" y="160233"/>
                  <a:pt x="8337054" y="232848"/>
                  <a:pt x="8395386" y="220624"/>
                </a:cubicBezTo>
                <a:cubicBezTo>
                  <a:pt x="8440173" y="187468"/>
                  <a:pt x="8459828" y="209596"/>
                  <a:pt x="8512799" y="185499"/>
                </a:cubicBezTo>
                <a:cubicBezTo>
                  <a:pt x="8535929" y="231553"/>
                  <a:pt x="8563814" y="175931"/>
                  <a:pt x="8586463" y="187463"/>
                </a:cubicBezTo>
                <a:cubicBezTo>
                  <a:pt x="8615090" y="128753"/>
                  <a:pt x="8674845" y="230682"/>
                  <a:pt x="8710287" y="226363"/>
                </a:cubicBezTo>
                <a:cubicBezTo>
                  <a:pt x="8769113" y="210550"/>
                  <a:pt x="8828097" y="147082"/>
                  <a:pt x="8866439" y="198692"/>
                </a:cubicBezTo>
                <a:cubicBezTo>
                  <a:pt x="8868460" y="175509"/>
                  <a:pt x="8859731" y="145169"/>
                  <a:pt x="8894276" y="145723"/>
                </a:cubicBezTo>
                <a:cubicBezTo>
                  <a:pt x="8906672" y="132744"/>
                  <a:pt x="8905374" y="97617"/>
                  <a:pt x="8935035" y="111646"/>
                </a:cubicBezTo>
                <a:cubicBezTo>
                  <a:pt x="8904037" y="146298"/>
                  <a:pt x="8961352" y="144078"/>
                  <a:pt x="8960043" y="180759"/>
                </a:cubicBezTo>
                <a:cubicBezTo>
                  <a:pt x="9005076" y="198561"/>
                  <a:pt x="9099125" y="156755"/>
                  <a:pt x="9101127" y="222142"/>
                </a:cubicBezTo>
                <a:cubicBezTo>
                  <a:pt x="9117908" y="258914"/>
                  <a:pt x="9165860" y="193613"/>
                  <a:pt x="9170880" y="234816"/>
                </a:cubicBezTo>
                <a:cubicBezTo>
                  <a:pt x="9191715" y="205459"/>
                  <a:pt x="9239106" y="244146"/>
                  <a:pt x="9278094" y="238336"/>
                </a:cubicBezTo>
                <a:cubicBezTo>
                  <a:pt x="9287704" y="256044"/>
                  <a:pt x="9296597" y="254078"/>
                  <a:pt x="9310998" y="242266"/>
                </a:cubicBezTo>
                <a:cubicBezTo>
                  <a:pt x="9435340" y="218118"/>
                  <a:pt x="9634992" y="402156"/>
                  <a:pt x="9641111" y="313195"/>
                </a:cubicBezTo>
                <a:cubicBezTo>
                  <a:pt x="9670442" y="307681"/>
                  <a:pt x="9749295" y="213034"/>
                  <a:pt x="9823383" y="218474"/>
                </a:cubicBezTo>
                <a:cubicBezTo>
                  <a:pt x="9860589" y="257695"/>
                  <a:pt x="9997242" y="187763"/>
                  <a:pt x="10032591" y="185749"/>
                </a:cubicBezTo>
                <a:cubicBezTo>
                  <a:pt x="10044653" y="212861"/>
                  <a:pt x="10097174" y="178940"/>
                  <a:pt x="10100322" y="221604"/>
                </a:cubicBezTo>
                <a:cubicBezTo>
                  <a:pt x="10110886" y="237959"/>
                  <a:pt x="10127839" y="234836"/>
                  <a:pt x="10132642" y="217666"/>
                </a:cubicBezTo>
                <a:cubicBezTo>
                  <a:pt x="10153709" y="217746"/>
                  <a:pt x="10170328" y="236362"/>
                  <a:pt x="10185365" y="206832"/>
                </a:cubicBezTo>
                <a:cubicBezTo>
                  <a:pt x="10214146" y="205971"/>
                  <a:pt x="10254592" y="262617"/>
                  <a:pt x="10268953" y="218347"/>
                </a:cubicBezTo>
                <a:cubicBezTo>
                  <a:pt x="10305142" y="276747"/>
                  <a:pt x="10415702" y="220112"/>
                  <a:pt x="10473949" y="220954"/>
                </a:cubicBezTo>
                <a:cubicBezTo>
                  <a:pt x="10586161" y="235829"/>
                  <a:pt x="10659175" y="223561"/>
                  <a:pt x="10717313" y="253344"/>
                </a:cubicBezTo>
                <a:cubicBezTo>
                  <a:pt x="10807563" y="201769"/>
                  <a:pt x="10894251" y="226492"/>
                  <a:pt x="10972110" y="217006"/>
                </a:cubicBezTo>
                <a:cubicBezTo>
                  <a:pt x="11010257" y="224179"/>
                  <a:pt x="11021728" y="177614"/>
                  <a:pt x="11060121" y="208222"/>
                </a:cubicBezTo>
                <a:cubicBezTo>
                  <a:pt x="11077800" y="162137"/>
                  <a:pt x="11186826" y="219263"/>
                  <a:pt x="11144990" y="143556"/>
                </a:cubicBezTo>
                <a:cubicBezTo>
                  <a:pt x="11197019" y="148660"/>
                  <a:pt x="11247321" y="135324"/>
                  <a:pt x="11293359" y="124935"/>
                </a:cubicBezTo>
                <a:cubicBezTo>
                  <a:pt x="11315861" y="107725"/>
                  <a:pt x="11364687" y="97012"/>
                  <a:pt x="11364511" y="66512"/>
                </a:cubicBezTo>
                <a:cubicBezTo>
                  <a:pt x="11417487" y="108223"/>
                  <a:pt x="11482729" y="24231"/>
                  <a:pt x="11537979" y="81544"/>
                </a:cubicBezTo>
                <a:cubicBezTo>
                  <a:pt x="11546299" y="61123"/>
                  <a:pt x="11557784" y="68192"/>
                  <a:pt x="11576401" y="68039"/>
                </a:cubicBezTo>
                <a:cubicBezTo>
                  <a:pt x="11582963" y="33190"/>
                  <a:pt x="11614943" y="63169"/>
                  <a:pt x="11627402" y="41537"/>
                </a:cubicBezTo>
                <a:cubicBezTo>
                  <a:pt x="11683565" y="51278"/>
                  <a:pt x="11758185" y="24367"/>
                  <a:pt x="11800703" y="18480"/>
                </a:cubicBezTo>
                <a:cubicBezTo>
                  <a:pt x="11843221" y="12595"/>
                  <a:pt x="11887749" y="35019"/>
                  <a:pt x="11920297" y="33373"/>
                </a:cubicBezTo>
                <a:cubicBezTo>
                  <a:pt x="11981109" y="-22731"/>
                  <a:pt x="12001050" y="20006"/>
                  <a:pt x="12034335" y="19478"/>
                </a:cubicBezTo>
                <a:cubicBezTo>
                  <a:pt x="12046814" y="7195"/>
                  <a:pt x="12086097" y="12995"/>
                  <a:pt x="12121786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09558-F5D3-809D-CF79-DCF200BF9794}"/>
              </a:ext>
            </a:extLst>
          </p:cNvPr>
          <p:cNvSpPr txBox="1"/>
          <p:nvPr/>
        </p:nvSpPr>
        <p:spPr>
          <a:xfrm>
            <a:off x="1184744" y="620203"/>
            <a:ext cx="9859618" cy="894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1" cap="all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rPr>
              <a:t>Collections</a:t>
            </a:r>
            <a:r>
              <a:rPr lang="en-US" sz="2800" b="1" i="1" cap="all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rPr>
              <a:t>: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7992" y="1914157"/>
            <a:ext cx="6991068" cy="344709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A88B474-D60E-2761-B609-83E4644DAB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0" r="3" b="3"/>
          <a:stretch/>
        </p:blipFill>
        <p:spPr>
          <a:xfrm>
            <a:off x="1184744" y="1853205"/>
            <a:ext cx="9671774" cy="45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3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FC44FC6-5BA3-41F1-98A0-849964135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2000" cy="4763069"/>
          </a:xfrm>
          <a:custGeom>
            <a:avLst/>
            <a:gdLst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495430 w 12192000"/>
              <a:gd name="connsiteY19" fmla="*/ 1231336 h 4449468"/>
              <a:gd name="connsiteX20" fmla="*/ 1532816 w 12192000"/>
              <a:gd name="connsiteY20" fmla="*/ 1174320 h 4449468"/>
              <a:gd name="connsiteX21" fmla="*/ 1688423 w 12192000"/>
              <a:gd name="connsiteY21" fmla="*/ 1249660 h 4449468"/>
              <a:gd name="connsiteX22" fmla="*/ 1885072 w 12192000"/>
              <a:gd name="connsiteY22" fmla="*/ 1202797 h 4449468"/>
              <a:gd name="connsiteX23" fmla="*/ 2074723 w 12192000"/>
              <a:gd name="connsiteY23" fmla="*/ 1249037 h 4449468"/>
              <a:gd name="connsiteX24" fmla="*/ 2180944 w 12192000"/>
              <a:gd name="connsiteY24" fmla="*/ 1221372 h 4449468"/>
              <a:gd name="connsiteX25" fmla="*/ 2206483 w 12192000"/>
              <a:gd name="connsiteY25" fmla="*/ 1169306 h 4449468"/>
              <a:gd name="connsiteX26" fmla="*/ 2480242 w 12192000"/>
              <a:gd name="connsiteY26" fmla="*/ 1143588 h 4449468"/>
              <a:gd name="connsiteX27" fmla="*/ 2545516 w 12192000"/>
              <a:gd name="connsiteY27" fmla="*/ 1116783 h 4449468"/>
              <a:gd name="connsiteX28" fmla="*/ 2612469 w 12192000"/>
              <a:gd name="connsiteY28" fmla="*/ 1134510 h 4449468"/>
              <a:gd name="connsiteX29" fmla="*/ 2711275 w 12192000"/>
              <a:gd name="connsiteY29" fmla="*/ 1068983 h 4449468"/>
              <a:gd name="connsiteX30" fmla="*/ 2864753 w 12192000"/>
              <a:gd name="connsiteY30" fmla="*/ 1052603 h 4449468"/>
              <a:gd name="connsiteX31" fmla="*/ 2954875 w 12192000"/>
              <a:gd name="connsiteY31" fmla="*/ 1034925 h 4449468"/>
              <a:gd name="connsiteX32" fmla="*/ 2986432 w 12192000"/>
              <a:gd name="connsiteY32" fmla="*/ 1015835 h 4449468"/>
              <a:gd name="connsiteX33" fmla="*/ 3032300 w 12192000"/>
              <a:gd name="connsiteY33" fmla="*/ 997495 h 4449468"/>
              <a:gd name="connsiteX34" fmla="*/ 3111177 w 12192000"/>
              <a:gd name="connsiteY34" fmla="*/ 955551 h 4449468"/>
              <a:gd name="connsiteX35" fmla="*/ 3220756 w 12192000"/>
              <a:gd name="connsiteY35" fmla="*/ 915853 h 4449468"/>
              <a:gd name="connsiteX36" fmla="*/ 3311995 w 12192000"/>
              <a:gd name="connsiteY36" fmla="*/ 939781 h 4449468"/>
              <a:gd name="connsiteX37" fmla="*/ 3317268 w 12192000"/>
              <a:gd name="connsiteY37" fmla="*/ 929024 h 4449468"/>
              <a:gd name="connsiteX38" fmla="*/ 3374665 w 12192000"/>
              <a:gd name="connsiteY38" fmla="*/ 919767 h 4449468"/>
              <a:gd name="connsiteX39" fmla="*/ 3589177 w 12192000"/>
              <a:gd name="connsiteY39" fmla="*/ 951119 h 4449468"/>
              <a:gd name="connsiteX40" fmla="*/ 3700970 w 12192000"/>
              <a:gd name="connsiteY40" fmla="*/ 931267 h 4449468"/>
              <a:gd name="connsiteX41" fmla="*/ 3738479 w 12192000"/>
              <a:gd name="connsiteY41" fmla="*/ 913937 h 4449468"/>
              <a:gd name="connsiteX42" fmla="*/ 3801460 w 12192000"/>
              <a:gd name="connsiteY42" fmla="*/ 885540 h 4449468"/>
              <a:gd name="connsiteX43" fmla="*/ 3843193 w 12192000"/>
              <a:gd name="connsiteY43" fmla="*/ 838989 h 4449468"/>
              <a:gd name="connsiteX44" fmla="*/ 3897970 w 12192000"/>
              <a:gd name="connsiteY44" fmla="*/ 825281 h 4449468"/>
              <a:gd name="connsiteX45" fmla="*/ 3917600 w 12192000"/>
              <a:gd name="connsiteY45" fmla="*/ 854851 h 4449468"/>
              <a:gd name="connsiteX46" fmla="*/ 3973954 w 12192000"/>
              <a:gd name="connsiteY46" fmla="*/ 829557 h 4449468"/>
              <a:gd name="connsiteX47" fmla="*/ 4058683 w 12192000"/>
              <a:gd name="connsiteY47" fmla="*/ 787592 h 4449468"/>
              <a:gd name="connsiteX48" fmla="*/ 4109334 w 12192000"/>
              <a:gd name="connsiteY48" fmla="*/ 771848 h 4449468"/>
              <a:gd name="connsiteX49" fmla="*/ 4245750 w 12192000"/>
              <a:gd name="connsiteY49" fmla="*/ 719656 h 4449468"/>
              <a:gd name="connsiteX50" fmla="*/ 4380909 w 12192000"/>
              <a:gd name="connsiteY50" fmla="*/ 660379 h 4449468"/>
              <a:gd name="connsiteX51" fmla="*/ 4438502 w 12192000"/>
              <a:gd name="connsiteY51" fmla="*/ 592129 h 4449468"/>
              <a:gd name="connsiteX52" fmla="*/ 4446215 w 12192000"/>
              <a:gd name="connsiteY52" fmla="*/ 588643 h 4449468"/>
              <a:gd name="connsiteX53" fmla="*/ 4468284 w 12192000"/>
              <a:gd name="connsiteY53" fmla="*/ 589215 h 4449468"/>
              <a:gd name="connsiteX54" fmla="*/ 4476748 w 12192000"/>
              <a:gd name="connsiteY54" fmla="*/ 591094 h 4449468"/>
              <a:gd name="connsiteX55" fmla="*/ 4488782 w 12192000"/>
              <a:gd name="connsiteY55" fmla="*/ 590302 h 4449468"/>
              <a:gd name="connsiteX56" fmla="*/ 4489026 w 12192000"/>
              <a:gd name="connsiteY56" fmla="*/ 589753 h 4449468"/>
              <a:gd name="connsiteX57" fmla="*/ 4500402 w 12192000"/>
              <a:gd name="connsiteY57" fmla="*/ 590048 h 4449468"/>
              <a:gd name="connsiteX58" fmla="*/ 4556726 w 12192000"/>
              <a:gd name="connsiteY58" fmla="*/ 598187 h 4449468"/>
              <a:gd name="connsiteX59" fmla="*/ 4624565 w 12192000"/>
              <a:gd name="connsiteY59" fmla="*/ 543167 h 4449468"/>
              <a:gd name="connsiteX60" fmla="*/ 4653836 w 12192000"/>
              <a:gd name="connsiteY60" fmla="*/ 532544 h 4449468"/>
              <a:gd name="connsiteX61" fmla="*/ 4669186 w 12192000"/>
              <a:gd name="connsiteY61" fmla="*/ 524041 h 4449468"/>
              <a:gd name="connsiteX62" fmla="*/ 4669958 w 12192000"/>
              <a:gd name="connsiteY62" fmla="*/ 521685 h 4449468"/>
              <a:gd name="connsiteX63" fmla="*/ 4723979 w 12192000"/>
              <a:gd name="connsiteY63" fmla="*/ 529754 h 4449468"/>
              <a:gd name="connsiteX64" fmla="*/ 4730727 w 12192000"/>
              <a:gd name="connsiteY64" fmla="*/ 526563 h 4449468"/>
              <a:gd name="connsiteX65" fmla="*/ 4766483 w 12192000"/>
              <a:gd name="connsiteY65" fmla="*/ 537277 h 4449468"/>
              <a:gd name="connsiteX66" fmla="*/ 4784666 w 12192000"/>
              <a:gd name="connsiteY66" fmla="*/ 539903 h 4449468"/>
              <a:gd name="connsiteX67" fmla="*/ 4790401 w 12192000"/>
              <a:gd name="connsiteY67" fmla="*/ 546646 h 4449468"/>
              <a:gd name="connsiteX68" fmla="*/ 4816937 w 12192000"/>
              <a:gd name="connsiteY68" fmla="*/ 547476 h 4449468"/>
              <a:gd name="connsiteX69" fmla="*/ 4819758 w 12192000"/>
              <a:gd name="connsiteY69" fmla="*/ 545308 h 4449468"/>
              <a:gd name="connsiteX70" fmla="*/ 4842484 w 12192000"/>
              <a:gd name="connsiteY70" fmla="*/ 554412 h 4449468"/>
              <a:gd name="connsiteX71" fmla="*/ 4862546 w 12192000"/>
              <a:gd name="connsiteY71" fmla="*/ 572217 h 4449468"/>
              <a:gd name="connsiteX72" fmla="*/ 5085017 w 12192000"/>
              <a:gd name="connsiteY72" fmla="*/ 547403 h 4449468"/>
              <a:gd name="connsiteX73" fmla="*/ 5285888 w 12192000"/>
              <a:gd name="connsiteY73" fmla="*/ 614495 h 4449468"/>
              <a:gd name="connsiteX74" fmla="*/ 5406407 w 12192000"/>
              <a:gd name="connsiteY74" fmla="*/ 598751 h 4449468"/>
              <a:gd name="connsiteX75" fmla="*/ 5442182 w 12192000"/>
              <a:gd name="connsiteY75" fmla="*/ 549757 h 4449468"/>
              <a:gd name="connsiteX76" fmla="*/ 5745975 w 12192000"/>
              <a:gd name="connsiteY76" fmla="*/ 554555 h 4449468"/>
              <a:gd name="connsiteX77" fmla="*/ 5821505 w 12192000"/>
              <a:gd name="connsiteY77" fmla="*/ 535119 h 4449468"/>
              <a:gd name="connsiteX78" fmla="*/ 5892210 w 12192000"/>
              <a:gd name="connsiteY78" fmla="*/ 560202 h 4449468"/>
              <a:gd name="connsiteX79" fmla="*/ 5918804 w 12192000"/>
              <a:gd name="connsiteY79" fmla="*/ 543313 h 4449468"/>
              <a:gd name="connsiteX80" fmla="*/ 5923343 w 12192000"/>
              <a:gd name="connsiteY80" fmla="*/ 539938 h 4449468"/>
              <a:gd name="connsiteX81" fmla="*/ 5942519 w 12192000"/>
              <a:gd name="connsiteY81" fmla="*/ 536503 h 4449468"/>
              <a:gd name="connsiteX82" fmla="*/ 5946666 w 12192000"/>
              <a:gd name="connsiteY82" fmla="*/ 522944 h 4449468"/>
              <a:gd name="connsiteX83" fmla="*/ 5974624 w 12192000"/>
              <a:gd name="connsiteY83" fmla="*/ 508752 h 4449468"/>
              <a:gd name="connsiteX84" fmla="*/ 6010271 w 12192000"/>
              <a:gd name="connsiteY84" fmla="*/ 505944 h 4449468"/>
              <a:gd name="connsiteX85" fmla="*/ 6180882 w 12192000"/>
              <a:gd name="connsiteY85" fmla="*/ 506681 h 4449468"/>
              <a:gd name="connsiteX86" fmla="*/ 6282268 w 12192000"/>
              <a:gd name="connsiteY86" fmla="*/ 499091 h 4449468"/>
              <a:gd name="connsiteX87" fmla="*/ 6319700 w 12192000"/>
              <a:gd name="connsiteY87" fmla="*/ 483591 h 4449468"/>
              <a:gd name="connsiteX88" fmla="*/ 6372701 w 12192000"/>
              <a:gd name="connsiteY88" fmla="*/ 470428 h 4449468"/>
              <a:gd name="connsiteX89" fmla="*/ 6465400 w 12192000"/>
              <a:gd name="connsiteY89" fmla="*/ 437432 h 4449468"/>
              <a:gd name="connsiteX90" fmla="*/ 6591402 w 12192000"/>
              <a:gd name="connsiteY90" fmla="*/ 410083 h 4449468"/>
              <a:gd name="connsiteX91" fmla="*/ 6687786 w 12192000"/>
              <a:gd name="connsiteY91" fmla="*/ 444034 h 4449468"/>
              <a:gd name="connsiteX92" fmla="*/ 6695174 w 12192000"/>
              <a:gd name="connsiteY92" fmla="*/ 433912 h 4449468"/>
              <a:gd name="connsiteX93" fmla="*/ 6759445 w 12192000"/>
              <a:gd name="connsiteY93" fmla="*/ 431070 h 4449468"/>
              <a:gd name="connsiteX94" fmla="*/ 6989783 w 12192000"/>
              <a:gd name="connsiteY94" fmla="*/ 486103 h 4449468"/>
              <a:gd name="connsiteX95" fmla="*/ 7115240 w 12192000"/>
              <a:gd name="connsiteY95" fmla="*/ 478756 h 4449468"/>
              <a:gd name="connsiteX96" fmla="*/ 7158931 w 12192000"/>
              <a:gd name="connsiteY96" fmla="*/ 465669 h 4449468"/>
              <a:gd name="connsiteX97" fmla="*/ 7232185 w 12192000"/>
              <a:gd name="connsiteY97" fmla="*/ 444394 h 4449468"/>
              <a:gd name="connsiteX98" fmla="*/ 7284877 w 12192000"/>
              <a:gd name="connsiteY98" fmla="*/ 402687 h 4449468"/>
              <a:gd name="connsiteX99" fmla="*/ 7346945 w 12192000"/>
              <a:gd name="connsiteY99" fmla="*/ 395124 h 4449468"/>
              <a:gd name="connsiteX100" fmla="*/ 7364027 w 12192000"/>
              <a:gd name="connsiteY100" fmla="*/ 426741 h 4449468"/>
              <a:gd name="connsiteX101" fmla="*/ 7429557 w 12192000"/>
              <a:gd name="connsiteY101" fmla="*/ 407818 h 4449468"/>
              <a:gd name="connsiteX102" fmla="*/ 7528670 w 12192000"/>
              <a:gd name="connsiteY102" fmla="*/ 375453 h 4449468"/>
              <a:gd name="connsiteX103" fmla="*/ 7586523 w 12192000"/>
              <a:gd name="connsiteY103" fmla="*/ 365405 h 4449468"/>
              <a:gd name="connsiteX104" fmla="*/ 7743797 w 12192000"/>
              <a:gd name="connsiteY104" fmla="*/ 328598 h 4449468"/>
              <a:gd name="connsiteX105" fmla="*/ 7900757 w 12192000"/>
              <a:gd name="connsiteY105" fmla="*/ 284597 h 4449468"/>
              <a:gd name="connsiteX106" fmla="*/ 7990513 w 12192000"/>
              <a:gd name="connsiteY106" fmla="*/ 218262 h 4449468"/>
              <a:gd name="connsiteX107" fmla="*/ 8119883 w 12192000"/>
              <a:gd name="connsiteY107" fmla="*/ 186443 h 4449468"/>
              <a:gd name="connsiteX108" fmla="*/ 8141063 w 12192000"/>
              <a:gd name="connsiteY108" fmla="*/ 175217 h 4449468"/>
              <a:gd name="connsiteX109" fmla="*/ 8172005 w 12192000"/>
              <a:gd name="connsiteY109" fmla="*/ 178328 h 4449468"/>
              <a:gd name="connsiteX110" fmla="*/ 8296189 w 12192000"/>
              <a:gd name="connsiteY110" fmla="*/ 192661 h 4449468"/>
              <a:gd name="connsiteX111" fmla="*/ 8395386 w 12192000"/>
              <a:gd name="connsiteY111" fmla="*/ 220624 h 4449468"/>
              <a:gd name="connsiteX112" fmla="*/ 8512799 w 12192000"/>
              <a:gd name="connsiteY112" fmla="*/ 185499 h 4449468"/>
              <a:gd name="connsiteX113" fmla="*/ 8586463 w 12192000"/>
              <a:gd name="connsiteY113" fmla="*/ 187463 h 4449468"/>
              <a:gd name="connsiteX114" fmla="*/ 8710287 w 12192000"/>
              <a:gd name="connsiteY114" fmla="*/ 226363 h 4449468"/>
              <a:gd name="connsiteX115" fmla="*/ 8866439 w 12192000"/>
              <a:gd name="connsiteY115" fmla="*/ 198692 h 4449468"/>
              <a:gd name="connsiteX116" fmla="*/ 8894276 w 12192000"/>
              <a:gd name="connsiteY116" fmla="*/ 145723 h 4449468"/>
              <a:gd name="connsiteX117" fmla="*/ 8935035 w 12192000"/>
              <a:gd name="connsiteY117" fmla="*/ 111646 h 4449468"/>
              <a:gd name="connsiteX118" fmla="*/ 8960043 w 12192000"/>
              <a:gd name="connsiteY118" fmla="*/ 180759 h 4449468"/>
              <a:gd name="connsiteX119" fmla="*/ 9101127 w 12192000"/>
              <a:gd name="connsiteY119" fmla="*/ 222142 h 4449468"/>
              <a:gd name="connsiteX120" fmla="*/ 9170880 w 12192000"/>
              <a:gd name="connsiteY120" fmla="*/ 234816 h 4449468"/>
              <a:gd name="connsiteX121" fmla="*/ 9278094 w 12192000"/>
              <a:gd name="connsiteY121" fmla="*/ 238336 h 4449468"/>
              <a:gd name="connsiteX122" fmla="*/ 9310998 w 12192000"/>
              <a:gd name="connsiteY122" fmla="*/ 242266 h 4449468"/>
              <a:gd name="connsiteX123" fmla="*/ 9641111 w 12192000"/>
              <a:gd name="connsiteY123" fmla="*/ 313195 h 4449468"/>
              <a:gd name="connsiteX124" fmla="*/ 9823383 w 12192000"/>
              <a:gd name="connsiteY124" fmla="*/ 218474 h 4449468"/>
              <a:gd name="connsiteX125" fmla="*/ 10032591 w 12192000"/>
              <a:gd name="connsiteY125" fmla="*/ 185749 h 4449468"/>
              <a:gd name="connsiteX126" fmla="*/ 10100322 w 12192000"/>
              <a:gd name="connsiteY126" fmla="*/ 221604 h 4449468"/>
              <a:gd name="connsiteX127" fmla="*/ 10132642 w 12192000"/>
              <a:gd name="connsiteY127" fmla="*/ 217666 h 4449468"/>
              <a:gd name="connsiteX128" fmla="*/ 10185365 w 12192000"/>
              <a:gd name="connsiteY128" fmla="*/ 206832 h 4449468"/>
              <a:gd name="connsiteX129" fmla="*/ 10268953 w 12192000"/>
              <a:gd name="connsiteY129" fmla="*/ 218347 h 4449468"/>
              <a:gd name="connsiteX130" fmla="*/ 10433108 w 12192000"/>
              <a:gd name="connsiteY130" fmla="*/ 199758 h 4449468"/>
              <a:gd name="connsiteX131" fmla="*/ 10717313 w 12192000"/>
              <a:gd name="connsiteY131" fmla="*/ 253344 h 4449468"/>
              <a:gd name="connsiteX132" fmla="*/ 10972110 w 12192000"/>
              <a:gd name="connsiteY132" fmla="*/ 217006 h 4449468"/>
              <a:gd name="connsiteX133" fmla="*/ 11060121 w 12192000"/>
              <a:gd name="connsiteY133" fmla="*/ 208222 h 4449468"/>
              <a:gd name="connsiteX134" fmla="*/ 11144990 w 12192000"/>
              <a:gd name="connsiteY134" fmla="*/ 130838 h 4449468"/>
              <a:gd name="connsiteX135" fmla="*/ 11293359 w 12192000"/>
              <a:gd name="connsiteY135" fmla="*/ 124935 h 4449468"/>
              <a:gd name="connsiteX136" fmla="*/ 11364511 w 12192000"/>
              <a:gd name="connsiteY136" fmla="*/ 66512 h 4449468"/>
              <a:gd name="connsiteX137" fmla="*/ 11537979 w 12192000"/>
              <a:gd name="connsiteY137" fmla="*/ 81544 h 4449468"/>
              <a:gd name="connsiteX138" fmla="*/ 11576401 w 12192000"/>
              <a:gd name="connsiteY138" fmla="*/ 68039 h 4449468"/>
              <a:gd name="connsiteX139" fmla="*/ 11627402 w 12192000"/>
              <a:gd name="connsiteY139" fmla="*/ 41537 h 4449468"/>
              <a:gd name="connsiteX140" fmla="*/ 11800703 w 12192000"/>
              <a:gd name="connsiteY140" fmla="*/ 18480 h 4449468"/>
              <a:gd name="connsiteX141" fmla="*/ 11920297 w 12192000"/>
              <a:gd name="connsiteY141" fmla="*/ 33373 h 4449468"/>
              <a:gd name="connsiteX142" fmla="*/ 12034335 w 12192000"/>
              <a:gd name="connsiteY142" fmla="*/ 19478 h 4449468"/>
              <a:gd name="connsiteX143" fmla="*/ 12121786 w 12192000"/>
              <a:gd name="connsiteY143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495430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74723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480242 w 12192000"/>
              <a:gd name="connsiteY25" fmla="*/ 1143588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74723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480242 w 12192000"/>
              <a:gd name="connsiteY25" fmla="*/ 1143588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74723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480242 w 12192000"/>
              <a:gd name="connsiteY25" fmla="*/ 1143588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74723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480242 w 12192000"/>
              <a:gd name="connsiteY25" fmla="*/ 1143588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74723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480242 w 12192000"/>
              <a:gd name="connsiteY25" fmla="*/ 1143588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74723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84436 w 12192000"/>
              <a:gd name="connsiteY9" fmla="*/ 1651035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862351 w 12192000"/>
              <a:gd name="connsiteY10" fmla="*/ 1406008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85205 w 12192000"/>
              <a:gd name="connsiteY10" fmla="*/ 1435682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85205 w 12192000"/>
              <a:gd name="connsiteY10" fmla="*/ 1435682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11914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85205 w 12192000"/>
              <a:gd name="connsiteY10" fmla="*/ 1435682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70552 w 12192000"/>
              <a:gd name="connsiteY18" fmla="*/ 1244783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85205 w 12192000"/>
              <a:gd name="connsiteY10" fmla="*/ 1435682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58961 w 12192000"/>
              <a:gd name="connsiteY19" fmla="*/ 1231336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85205 w 12192000"/>
              <a:gd name="connsiteY10" fmla="*/ 1435682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85205 w 12192000"/>
              <a:gd name="connsiteY10" fmla="*/ 1435682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62516 w 12192000"/>
              <a:gd name="connsiteY10" fmla="*/ 1469595 h 4449468"/>
              <a:gd name="connsiteX11" fmla="*/ 991456 w 12192000"/>
              <a:gd name="connsiteY11" fmla="*/ 1415404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608643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64987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06483 w 12192000"/>
              <a:gd name="connsiteY24" fmla="*/ 1169306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33108 w 12192000"/>
              <a:gd name="connsiteY129" fmla="*/ 199758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30838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43556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43556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43556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16783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43556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545516 w 12192000"/>
              <a:gd name="connsiteY26" fmla="*/ 1169188 h 4449468"/>
              <a:gd name="connsiteX27" fmla="*/ 2612469 w 12192000"/>
              <a:gd name="connsiteY27" fmla="*/ 1134510 h 4449468"/>
              <a:gd name="connsiteX28" fmla="*/ 2711275 w 12192000"/>
              <a:gd name="connsiteY28" fmla="*/ 1068983 h 4449468"/>
              <a:gd name="connsiteX29" fmla="*/ 2864753 w 12192000"/>
              <a:gd name="connsiteY29" fmla="*/ 1052603 h 4449468"/>
              <a:gd name="connsiteX30" fmla="*/ 2954875 w 12192000"/>
              <a:gd name="connsiteY30" fmla="*/ 1034925 h 4449468"/>
              <a:gd name="connsiteX31" fmla="*/ 2986432 w 12192000"/>
              <a:gd name="connsiteY31" fmla="*/ 1015835 h 4449468"/>
              <a:gd name="connsiteX32" fmla="*/ 3032300 w 12192000"/>
              <a:gd name="connsiteY32" fmla="*/ 997495 h 4449468"/>
              <a:gd name="connsiteX33" fmla="*/ 3111177 w 12192000"/>
              <a:gd name="connsiteY33" fmla="*/ 955551 h 4449468"/>
              <a:gd name="connsiteX34" fmla="*/ 3220756 w 12192000"/>
              <a:gd name="connsiteY34" fmla="*/ 915853 h 4449468"/>
              <a:gd name="connsiteX35" fmla="*/ 3311995 w 12192000"/>
              <a:gd name="connsiteY35" fmla="*/ 939781 h 4449468"/>
              <a:gd name="connsiteX36" fmla="*/ 3317268 w 12192000"/>
              <a:gd name="connsiteY36" fmla="*/ 929024 h 4449468"/>
              <a:gd name="connsiteX37" fmla="*/ 3374665 w 12192000"/>
              <a:gd name="connsiteY37" fmla="*/ 919767 h 4449468"/>
              <a:gd name="connsiteX38" fmla="*/ 3589177 w 12192000"/>
              <a:gd name="connsiteY38" fmla="*/ 951119 h 4449468"/>
              <a:gd name="connsiteX39" fmla="*/ 3700970 w 12192000"/>
              <a:gd name="connsiteY39" fmla="*/ 931267 h 4449468"/>
              <a:gd name="connsiteX40" fmla="*/ 3738479 w 12192000"/>
              <a:gd name="connsiteY40" fmla="*/ 913937 h 4449468"/>
              <a:gd name="connsiteX41" fmla="*/ 3801460 w 12192000"/>
              <a:gd name="connsiteY41" fmla="*/ 885540 h 4449468"/>
              <a:gd name="connsiteX42" fmla="*/ 3843193 w 12192000"/>
              <a:gd name="connsiteY42" fmla="*/ 838989 h 4449468"/>
              <a:gd name="connsiteX43" fmla="*/ 3897970 w 12192000"/>
              <a:gd name="connsiteY43" fmla="*/ 825281 h 4449468"/>
              <a:gd name="connsiteX44" fmla="*/ 3917600 w 12192000"/>
              <a:gd name="connsiteY44" fmla="*/ 854851 h 4449468"/>
              <a:gd name="connsiteX45" fmla="*/ 3973954 w 12192000"/>
              <a:gd name="connsiteY45" fmla="*/ 829557 h 4449468"/>
              <a:gd name="connsiteX46" fmla="*/ 4058683 w 12192000"/>
              <a:gd name="connsiteY46" fmla="*/ 787592 h 4449468"/>
              <a:gd name="connsiteX47" fmla="*/ 4109334 w 12192000"/>
              <a:gd name="connsiteY47" fmla="*/ 771848 h 4449468"/>
              <a:gd name="connsiteX48" fmla="*/ 4245750 w 12192000"/>
              <a:gd name="connsiteY48" fmla="*/ 719656 h 4449468"/>
              <a:gd name="connsiteX49" fmla="*/ 4380909 w 12192000"/>
              <a:gd name="connsiteY49" fmla="*/ 660379 h 4449468"/>
              <a:gd name="connsiteX50" fmla="*/ 4438502 w 12192000"/>
              <a:gd name="connsiteY50" fmla="*/ 592129 h 4449468"/>
              <a:gd name="connsiteX51" fmla="*/ 4446215 w 12192000"/>
              <a:gd name="connsiteY51" fmla="*/ 588643 h 4449468"/>
              <a:gd name="connsiteX52" fmla="*/ 4468284 w 12192000"/>
              <a:gd name="connsiteY52" fmla="*/ 589215 h 4449468"/>
              <a:gd name="connsiteX53" fmla="*/ 4476748 w 12192000"/>
              <a:gd name="connsiteY53" fmla="*/ 591094 h 4449468"/>
              <a:gd name="connsiteX54" fmla="*/ 4488782 w 12192000"/>
              <a:gd name="connsiteY54" fmla="*/ 590302 h 4449468"/>
              <a:gd name="connsiteX55" fmla="*/ 4489026 w 12192000"/>
              <a:gd name="connsiteY55" fmla="*/ 589753 h 4449468"/>
              <a:gd name="connsiteX56" fmla="*/ 4500402 w 12192000"/>
              <a:gd name="connsiteY56" fmla="*/ 590048 h 4449468"/>
              <a:gd name="connsiteX57" fmla="*/ 4556726 w 12192000"/>
              <a:gd name="connsiteY57" fmla="*/ 598187 h 4449468"/>
              <a:gd name="connsiteX58" fmla="*/ 4624565 w 12192000"/>
              <a:gd name="connsiteY58" fmla="*/ 543167 h 4449468"/>
              <a:gd name="connsiteX59" fmla="*/ 4653836 w 12192000"/>
              <a:gd name="connsiteY59" fmla="*/ 532544 h 4449468"/>
              <a:gd name="connsiteX60" fmla="*/ 4669186 w 12192000"/>
              <a:gd name="connsiteY60" fmla="*/ 524041 h 4449468"/>
              <a:gd name="connsiteX61" fmla="*/ 4669958 w 12192000"/>
              <a:gd name="connsiteY61" fmla="*/ 521685 h 4449468"/>
              <a:gd name="connsiteX62" fmla="*/ 4723979 w 12192000"/>
              <a:gd name="connsiteY62" fmla="*/ 529754 h 4449468"/>
              <a:gd name="connsiteX63" fmla="*/ 4730727 w 12192000"/>
              <a:gd name="connsiteY63" fmla="*/ 526563 h 4449468"/>
              <a:gd name="connsiteX64" fmla="*/ 4766483 w 12192000"/>
              <a:gd name="connsiteY64" fmla="*/ 537277 h 4449468"/>
              <a:gd name="connsiteX65" fmla="*/ 4784666 w 12192000"/>
              <a:gd name="connsiteY65" fmla="*/ 539903 h 4449468"/>
              <a:gd name="connsiteX66" fmla="*/ 4790401 w 12192000"/>
              <a:gd name="connsiteY66" fmla="*/ 546646 h 4449468"/>
              <a:gd name="connsiteX67" fmla="*/ 4816937 w 12192000"/>
              <a:gd name="connsiteY67" fmla="*/ 547476 h 4449468"/>
              <a:gd name="connsiteX68" fmla="*/ 4819758 w 12192000"/>
              <a:gd name="connsiteY68" fmla="*/ 545308 h 4449468"/>
              <a:gd name="connsiteX69" fmla="*/ 4842484 w 12192000"/>
              <a:gd name="connsiteY69" fmla="*/ 554412 h 4449468"/>
              <a:gd name="connsiteX70" fmla="*/ 4862546 w 12192000"/>
              <a:gd name="connsiteY70" fmla="*/ 572217 h 4449468"/>
              <a:gd name="connsiteX71" fmla="*/ 5085017 w 12192000"/>
              <a:gd name="connsiteY71" fmla="*/ 547403 h 4449468"/>
              <a:gd name="connsiteX72" fmla="*/ 5285888 w 12192000"/>
              <a:gd name="connsiteY72" fmla="*/ 614495 h 4449468"/>
              <a:gd name="connsiteX73" fmla="*/ 5406407 w 12192000"/>
              <a:gd name="connsiteY73" fmla="*/ 598751 h 4449468"/>
              <a:gd name="connsiteX74" fmla="*/ 5442182 w 12192000"/>
              <a:gd name="connsiteY74" fmla="*/ 549757 h 4449468"/>
              <a:gd name="connsiteX75" fmla="*/ 5745975 w 12192000"/>
              <a:gd name="connsiteY75" fmla="*/ 554555 h 4449468"/>
              <a:gd name="connsiteX76" fmla="*/ 5821505 w 12192000"/>
              <a:gd name="connsiteY76" fmla="*/ 535119 h 4449468"/>
              <a:gd name="connsiteX77" fmla="*/ 5892210 w 12192000"/>
              <a:gd name="connsiteY77" fmla="*/ 560202 h 4449468"/>
              <a:gd name="connsiteX78" fmla="*/ 5918804 w 12192000"/>
              <a:gd name="connsiteY78" fmla="*/ 543313 h 4449468"/>
              <a:gd name="connsiteX79" fmla="*/ 5923343 w 12192000"/>
              <a:gd name="connsiteY79" fmla="*/ 539938 h 4449468"/>
              <a:gd name="connsiteX80" fmla="*/ 5942519 w 12192000"/>
              <a:gd name="connsiteY80" fmla="*/ 536503 h 4449468"/>
              <a:gd name="connsiteX81" fmla="*/ 5946666 w 12192000"/>
              <a:gd name="connsiteY81" fmla="*/ 522944 h 4449468"/>
              <a:gd name="connsiteX82" fmla="*/ 5974624 w 12192000"/>
              <a:gd name="connsiteY82" fmla="*/ 508752 h 4449468"/>
              <a:gd name="connsiteX83" fmla="*/ 6010271 w 12192000"/>
              <a:gd name="connsiteY83" fmla="*/ 505944 h 4449468"/>
              <a:gd name="connsiteX84" fmla="*/ 6180882 w 12192000"/>
              <a:gd name="connsiteY84" fmla="*/ 506681 h 4449468"/>
              <a:gd name="connsiteX85" fmla="*/ 6282268 w 12192000"/>
              <a:gd name="connsiteY85" fmla="*/ 499091 h 4449468"/>
              <a:gd name="connsiteX86" fmla="*/ 6319700 w 12192000"/>
              <a:gd name="connsiteY86" fmla="*/ 483591 h 4449468"/>
              <a:gd name="connsiteX87" fmla="*/ 6372701 w 12192000"/>
              <a:gd name="connsiteY87" fmla="*/ 470428 h 4449468"/>
              <a:gd name="connsiteX88" fmla="*/ 6465400 w 12192000"/>
              <a:gd name="connsiteY88" fmla="*/ 437432 h 4449468"/>
              <a:gd name="connsiteX89" fmla="*/ 6591402 w 12192000"/>
              <a:gd name="connsiteY89" fmla="*/ 410083 h 4449468"/>
              <a:gd name="connsiteX90" fmla="*/ 6687786 w 12192000"/>
              <a:gd name="connsiteY90" fmla="*/ 444034 h 4449468"/>
              <a:gd name="connsiteX91" fmla="*/ 6695174 w 12192000"/>
              <a:gd name="connsiteY91" fmla="*/ 433912 h 4449468"/>
              <a:gd name="connsiteX92" fmla="*/ 6759445 w 12192000"/>
              <a:gd name="connsiteY92" fmla="*/ 431070 h 4449468"/>
              <a:gd name="connsiteX93" fmla="*/ 6989783 w 12192000"/>
              <a:gd name="connsiteY93" fmla="*/ 486103 h 4449468"/>
              <a:gd name="connsiteX94" fmla="*/ 7115240 w 12192000"/>
              <a:gd name="connsiteY94" fmla="*/ 478756 h 4449468"/>
              <a:gd name="connsiteX95" fmla="*/ 7158931 w 12192000"/>
              <a:gd name="connsiteY95" fmla="*/ 465669 h 4449468"/>
              <a:gd name="connsiteX96" fmla="*/ 7232185 w 12192000"/>
              <a:gd name="connsiteY96" fmla="*/ 444394 h 4449468"/>
              <a:gd name="connsiteX97" fmla="*/ 7284877 w 12192000"/>
              <a:gd name="connsiteY97" fmla="*/ 402687 h 4449468"/>
              <a:gd name="connsiteX98" fmla="*/ 7346945 w 12192000"/>
              <a:gd name="connsiteY98" fmla="*/ 395124 h 4449468"/>
              <a:gd name="connsiteX99" fmla="*/ 7364027 w 12192000"/>
              <a:gd name="connsiteY99" fmla="*/ 426741 h 4449468"/>
              <a:gd name="connsiteX100" fmla="*/ 7429557 w 12192000"/>
              <a:gd name="connsiteY100" fmla="*/ 407818 h 4449468"/>
              <a:gd name="connsiteX101" fmla="*/ 7528670 w 12192000"/>
              <a:gd name="connsiteY101" fmla="*/ 375453 h 4449468"/>
              <a:gd name="connsiteX102" fmla="*/ 7586523 w 12192000"/>
              <a:gd name="connsiteY102" fmla="*/ 365405 h 4449468"/>
              <a:gd name="connsiteX103" fmla="*/ 7743797 w 12192000"/>
              <a:gd name="connsiteY103" fmla="*/ 328598 h 4449468"/>
              <a:gd name="connsiteX104" fmla="*/ 7900757 w 12192000"/>
              <a:gd name="connsiteY104" fmla="*/ 284597 h 4449468"/>
              <a:gd name="connsiteX105" fmla="*/ 7990513 w 12192000"/>
              <a:gd name="connsiteY105" fmla="*/ 218262 h 4449468"/>
              <a:gd name="connsiteX106" fmla="*/ 8119883 w 12192000"/>
              <a:gd name="connsiteY106" fmla="*/ 186443 h 4449468"/>
              <a:gd name="connsiteX107" fmla="*/ 8141063 w 12192000"/>
              <a:gd name="connsiteY107" fmla="*/ 175217 h 4449468"/>
              <a:gd name="connsiteX108" fmla="*/ 8172005 w 12192000"/>
              <a:gd name="connsiteY108" fmla="*/ 178328 h 4449468"/>
              <a:gd name="connsiteX109" fmla="*/ 8296189 w 12192000"/>
              <a:gd name="connsiteY109" fmla="*/ 192661 h 4449468"/>
              <a:gd name="connsiteX110" fmla="*/ 8395386 w 12192000"/>
              <a:gd name="connsiteY110" fmla="*/ 220624 h 4449468"/>
              <a:gd name="connsiteX111" fmla="*/ 8512799 w 12192000"/>
              <a:gd name="connsiteY111" fmla="*/ 185499 h 4449468"/>
              <a:gd name="connsiteX112" fmla="*/ 8586463 w 12192000"/>
              <a:gd name="connsiteY112" fmla="*/ 187463 h 4449468"/>
              <a:gd name="connsiteX113" fmla="*/ 8710287 w 12192000"/>
              <a:gd name="connsiteY113" fmla="*/ 226363 h 4449468"/>
              <a:gd name="connsiteX114" fmla="*/ 8866439 w 12192000"/>
              <a:gd name="connsiteY114" fmla="*/ 198692 h 4449468"/>
              <a:gd name="connsiteX115" fmla="*/ 8894276 w 12192000"/>
              <a:gd name="connsiteY115" fmla="*/ 145723 h 4449468"/>
              <a:gd name="connsiteX116" fmla="*/ 8935035 w 12192000"/>
              <a:gd name="connsiteY116" fmla="*/ 111646 h 4449468"/>
              <a:gd name="connsiteX117" fmla="*/ 8960043 w 12192000"/>
              <a:gd name="connsiteY117" fmla="*/ 180759 h 4449468"/>
              <a:gd name="connsiteX118" fmla="*/ 9101127 w 12192000"/>
              <a:gd name="connsiteY118" fmla="*/ 222142 h 4449468"/>
              <a:gd name="connsiteX119" fmla="*/ 9170880 w 12192000"/>
              <a:gd name="connsiteY119" fmla="*/ 234816 h 4449468"/>
              <a:gd name="connsiteX120" fmla="*/ 9278094 w 12192000"/>
              <a:gd name="connsiteY120" fmla="*/ 238336 h 4449468"/>
              <a:gd name="connsiteX121" fmla="*/ 9310998 w 12192000"/>
              <a:gd name="connsiteY121" fmla="*/ 242266 h 4449468"/>
              <a:gd name="connsiteX122" fmla="*/ 9641111 w 12192000"/>
              <a:gd name="connsiteY122" fmla="*/ 313195 h 4449468"/>
              <a:gd name="connsiteX123" fmla="*/ 9823383 w 12192000"/>
              <a:gd name="connsiteY123" fmla="*/ 218474 h 4449468"/>
              <a:gd name="connsiteX124" fmla="*/ 10032591 w 12192000"/>
              <a:gd name="connsiteY124" fmla="*/ 185749 h 4449468"/>
              <a:gd name="connsiteX125" fmla="*/ 10100322 w 12192000"/>
              <a:gd name="connsiteY125" fmla="*/ 221604 h 4449468"/>
              <a:gd name="connsiteX126" fmla="*/ 10132642 w 12192000"/>
              <a:gd name="connsiteY126" fmla="*/ 217666 h 4449468"/>
              <a:gd name="connsiteX127" fmla="*/ 10185365 w 12192000"/>
              <a:gd name="connsiteY127" fmla="*/ 206832 h 4449468"/>
              <a:gd name="connsiteX128" fmla="*/ 10268953 w 12192000"/>
              <a:gd name="connsiteY128" fmla="*/ 218347 h 4449468"/>
              <a:gd name="connsiteX129" fmla="*/ 10473949 w 12192000"/>
              <a:gd name="connsiteY129" fmla="*/ 220954 h 4449468"/>
              <a:gd name="connsiteX130" fmla="*/ 10717313 w 12192000"/>
              <a:gd name="connsiteY130" fmla="*/ 253344 h 4449468"/>
              <a:gd name="connsiteX131" fmla="*/ 10972110 w 12192000"/>
              <a:gd name="connsiteY131" fmla="*/ 217006 h 4449468"/>
              <a:gd name="connsiteX132" fmla="*/ 11060121 w 12192000"/>
              <a:gd name="connsiteY132" fmla="*/ 208222 h 4449468"/>
              <a:gd name="connsiteX133" fmla="*/ 11144990 w 12192000"/>
              <a:gd name="connsiteY133" fmla="*/ 143556 h 4449468"/>
              <a:gd name="connsiteX134" fmla="*/ 11293359 w 12192000"/>
              <a:gd name="connsiteY134" fmla="*/ 124935 h 4449468"/>
              <a:gd name="connsiteX135" fmla="*/ 11364511 w 12192000"/>
              <a:gd name="connsiteY135" fmla="*/ 66512 h 4449468"/>
              <a:gd name="connsiteX136" fmla="*/ 11537979 w 12192000"/>
              <a:gd name="connsiteY136" fmla="*/ 81544 h 4449468"/>
              <a:gd name="connsiteX137" fmla="*/ 11576401 w 12192000"/>
              <a:gd name="connsiteY137" fmla="*/ 68039 h 4449468"/>
              <a:gd name="connsiteX138" fmla="*/ 11627402 w 12192000"/>
              <a:gd name="connsiteY138" fmla="*/ 41537 h 4449468"/>
              <a:gd name="connsiteX139" fmla="*/ 11800703 w 12192000"/>
              <a:gd name="connsiteY139" fmla="*/ 18480 h 4449468"/>
              <a:gd name="connsiteX140" fmla="*/ 11920297 w 12192000"/>
              <a:gd name="connsiteY140" fmla="*/ 33373 h 4449468"/>
              <a:gd name="connsiteX141" fmla="*/ 12034335 w 12192000"/>
              <a:gd name="connsiteY141" fmla="*/ 19478 h 4449468"/>
              <a:gd name="connsiteX142" fmla="*/ 12121786 w 12192000"/>
              <a:gd name="connsiteY142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394021 w 12192000"/>
              <a:gd name="connsiteY25" fmla="*/ 1177502 h 4449468"/>
              <a:gd name="connsiteX26" fmla="*/ 2612469 w 12192000"/>
              <a:gd name="connsiteY26" fmla="*/ 1134510 h 4449468"/>
              <a:gd name="connsiteX27" fmla="*/ 2711275 w 12192000"/>
              <a:gd name="connsiteY27" fmla="*/ 1068983 h 4449468"/>
              <a:gd name="connsiteX28" fmla="*/ 2864753 w 12192000"/>
              <a:gd name="connsiteY28" fmla="*/ 1052603 h 4449468"/>
              <a:gd name="connsiteX29" fmla="*/ 2954875 w 12192000"/>
              <a:gd name="connsiteY29" fmla="*/ 1034925 h 4449468"/>
              <a:gd name="connsiteX30" fmla="*/ 2986432 w 12192000"/>
              <a:gd name="connsiteY30" fmla="*/ 1015835 h 4449468"/>
              <a:gd name="connsiteX31" fmla="*/ 3032300 w 12192000"/>
              <a:gd name="connsiteY31" fmla="*/ 997495 h 4449468"/>
              <a:gd name="connsiteX32" fmla="*/ 3111177 w 12192000"/>
              <a:gd name="connsiteY32" fmla="*/ 955551 h 4449468"/>
              <a:gd name="connsiteX33" fmla="*/ 3220756 w 12192000"/>
              <a:gd name="connsiteY33" fmla="*/ 915853 h 4449468"/>
              <a:gd name="connsiteX34" fmla="*/ 3311995 w 12192000"/>
              <a:gd name="connsiteY34" fmla="*/ 939781 h 4449468"/>
              <a:gd name="connsiteX35" fmla="*/ 3317268 w 12192000"/>
              <a:gd name="connsiteY35" fmla="*/ 929024 h 4449468"/>
              <a:gd name="connsiteX36" fmla="*/ 3374665 w 12192000"/>
              <a:gd name="connsiteY36" fmla="*/ 919767 h 4449468"/>
              <a:gd name="connsiteX37" fmla="*/ 3589177 w 12192000"/>
              <a:gd name="connsiteY37" fmla="*/ 951119 h 4449468"/>
              <a:gd name="connsiteX38" fmla="*/ 3700970 w 12192000"/>
              <a:gd name="connsiteY38" fmla="*/ 931267 h 4449468"/>
              <a:gd name="connsiteX39" fmla="*/ 3738479 w 12192000"/>
              <a:gd name="connsiteY39" fmla="*/ 913937 h 4449468"/>
              <a:gd name="connsiteX40" fmla="*/ 3801460 w 12192000"/>
              <a:gd name="connsiteY40" fmla="*/ 885540 h 4449468"/>
              <a:gd name="connsiteX41" fmla="*/ 3843193 w 12192000"/>
              <a:gd name="connsiteY41" fmla="*/ 838989 h 4449468"/>
              <a:gd name="connsiteX42" fmla="*/ 3897970 w 12192000"/>
              <a:gd name="connsiteY42" fmla="*/ 825281 h 4449468"/>
              <a:gd name="connsiteX43" fmla="*/ 3917600 w 12192000"/>
              <a:gd name="connsiteY43" fmla="*/ 854851 h 4449468"/>
              <a:gd name="connsiteX44" fmla="*/ 3973954 w 12192000"/>
              <a:gd name="connsiteY44" fmla="*/ 829557 h 4449468"/>
              <a:gd name="connsiteX45" fmla="*/ 4058683 w 12192000"/>
              <a:gd name="connsiteY45" fmla="*/ 787592 h 4449468"/>
              <a:gd name="connsiteX46" fmla="*/ 4109334 w 12192000"/>
              <a:gd name="connsiteY46" fmla="*/ 771848 h 4449468"/>
              <a:gd name="connsiteX47" fmla="*/ 4245750 w 12192000"/>
              <a:gd name="connsiteY47" fmla="*/ 719656 h 4449468"/>
              <a:gd name="connsiteX48" fmla="*/ 4380909 w 12192000"/>
              <a:gd name="connsiteY48" fmla="*/ 660379 h 4449468"/>
              <a:gd name="connsiteX49" fmla="*/ 4438502 w 12192000"/>
              <a:gd name="connsiteY49" fmla="*/ 592129 h 4449468"/>
              <a:gd name="connsiteX50" fmla="*/ 4446215 w 12192000"/>
              <a:gd name="connsiteY50" fmla="*/ 588643 h 4449468"/>
              <a:gd name="connsiteX51" fmla="*/ 4468284 w 12192000"/>
              <a:gd name="connsiteY51" fmla="*/ 589215 h 4449468"/>
              <a:gd name="connsiteX52" fmla="*/ 4476748 w 12192000"/>
              <a:gd name="connsiteY52" fmla="*/ 591094 h 4449468"/>
              <a:gd name="connsiteX53" fmla="*/ 4488782 w 12192000"/>
              <a:gd name="connsiteY53" fmla="*/ 590302 h 4449468"/>
              <a:gd name="connsiteX54" fmla="*/ 4489026 w 12192000"/>
              <a:gd name="connsiteY54" fmla="*/ 589753 h 4449468"/>
              <a:gd name="connsiteX55" fmla="*/ 4500402 w 12192000"/>
              <a:gd name="connsiteY55" fmla="*/ 590048 h 4449468"/>
              <a:gd name="connsiteX56" fmla="*/ 4556726 w 12192000"/>
              <a:gd name="connsiteY56" fmla="*/ 598187 h 4449468"/>
              <a:gd name="connsiteX57" fmla="*/ 4624565 w 12192000"/>
              <a:gd name="connsiteY57" fmla="*/ 543167 h 4449468"/>
              <a:gd name="connsiteX58" fmla="*/ 4653836 w 12192000"/>
              <a:gd name="connsiteY58" fmla="*/ 532544 h 4449468"/>
              <a:gd name="connsiteX59" fmla="*/ 4669186 w 12192000"/>
              <a:gd name="connsiteY59" fmla="*/ 524041 h 4449468"/>
              <a:gd name="connsiteX60" fmla="*/ 4669958 w 12192000"/>
              <a:gd name="connsiteY60" fmla="*/ 521685 h 4449468"/>
              <a:gd name="connsiteX61" fmla="*/ 4723979 w 12192000"/>
              <a:gd name="connsiteY61" fmla="*/ 529754 h 4449468"/>
              <a:gd name="connsiteX62" fmla="*/ 4730727 w 12192000"/>
              <a:gd name="connsiteY62" fmla="*/ 526563 h 4449468"/>
              <a:gd name="connsiteX63" fmla="*/ 4766483 w 12192000"/>
              <a:gd name="connsiteY63" fmla="*/ 537277 h 4449468"/>
              <a:gd name="connsiteX64" fmla="*/ 4784666 w 12192000"/>
              <a:gd name="connsiteY64" fmla="*/ 539903 h 4449468"/>
              <a:gd name="connsiteX65" fmla="*/ 4790401 w 12192000"/>
              <a:gd name="connsiteY65" fmla="*/ 546646 h 4449468"/>
              <a:gd name="connsiteX66" fmla="*/ 4816937 w 12192000"/>
              <a:gd name="connsiteY66" fmla="*/ 547476 h 4449468"/>
              <a:gd name="connsiteX67" fmla="*/ 4819758 w 12192000"/>
              <a:gd name="connsiteY67" fmla="*/ 545308 h 4449468"/>
              <a:gd name="connsiteX68" fmla="*/ 4842484 w 12192000"/>
              <a:gd name="connsiteY68" fmla="*/ 554412 h 4449468"/>
              <a:gd name="connsiteX69" fmla="*/ 4862546 w 12192000"/>
              <a:gd name="connsiteY69" fmla="*/ 572217 h 4449468"/>
              <a:gd name="connsiteX70" fmla="*/ 5085017 w 12192000"/>
              <a:gd name="connsiteY70" fmla="*/ 547403 h 4449468"/>
              <a:gd name="connsiteX71" fmla="*/ 5285888 w 12192000"/>
              <a:gd name="connsiteY71" fmla="*/ 614495 h 4449468"/>
              <a:gd name="connsiteX72" fmla="*/ 5406407 w 12192000"/>
              <a:gd name="connsiteY72" fmla="*/ 598751 h 4449468"/>
              <a:gd name="connsiteX73" fmla="*/ 5442182 w 12192000"/>
              <a:gd name="connsiteY73" fmla="*/ 549757 h 4449468"/>
              <a:gd name="connsiteX74" fmla="*/ 5745975 w 12192000"/>
              <a:gd name="connsiteY74" fmla="*/ 554555 h 4449468"/>
              <a:gd name="connsiteX75" fmla="*/ 5821505 w 12192000"/>
              <a:gd name="connsiteY75" fmla="*/ 535119 h 4449468"/>
              <a:gd name="connsiteX76" fmla="*/ 5892210 w 12192000"/>
              <a:gd name="connsiteY76" fmla="*/ 560202 h 4449468"/>
              <a:gd name="connsiteX77" fmla="*/ 5918804 w 12192000"/>
              <a:gd name="connsiteY77" fmla="*/ 543313 h 4449468"/>
              <a:gd name="connsiteX78" fmla="*/ 5923343 w 12192000"/>
              <a:gd name="connsiteY78" fmla="*/ 539938 h 4449468"/>
              <a:gd name="connsiteX79" fmla="*/ 5942519 w 12192000"/>
              <a:gd name="connsiteY79" fmla="*/ 536503 h 4449468"/>
              <a:gd name="connsiteX80" fmla="*/ 5946666 w 12192000"/>
              <a:gd name="connsiteY80" fmla="*/ 522944 h 4449468"/>
              <a:gd name="connsiteX81" fmla="*/ 5974624 w 12192000"/>
              <a:gd name="connsiteY81" fmla="*/ 508752 h 4449468"/>
              <a:gd name="connsiteX82" fmla="*/ 6010271 w 12192000"/>
              <a:gd name="connsiteY82" fmla="*/ 505944 h 4449468"/>
              <a:gd name="connsiteX83" fmla="*/ 6180882 w 12192000"/>
              <a:gd name="connsiteY83" fmla="*/ 506681 h 4449468"/>
              <a:gd name="connsiteX84" fmla="*/ 6282268 w 12192000"/>
              <a:gd name="connsiteY84" fmla="*/ 499091 h 4449468"/>
              <a:gd name="connsiteX85" fmla="*/ 6319700 w 12192000"/>
              <a:gd name="connsiteY85" fmla="*/ 483591 h 4449468"/>
              <a:gd name="connsiteX86" fmla="*/ 6372701 w 12192000"/>
              <a:gd name="connsiteY86" fmla="*/ 470428 h 4449468"/>
              <a:gd name="connsiteX87" fmla="*/ 6465400 w 12192000"/>
              <a:gd name="connsiteY87" fmla="*/ 437432 h 4449468"/>
              <a:gd name="connsiteX88" fmla="*/ 6591402 w 12192000"/>
              <a:gd name="connsiteY88" fmla="*/ 410083 h 4449468"/>
              <a:gd name="connsiteX89" fmla="*/ 6687786 w 12192000"/>
              <a:gd name="connsiteY89" fmla="*/ 444034 h 4449468"/>
              <a:gd name="connsiteX90" fmla="*/ 6695174 w 12192000"/>
              <a:gd name="connsiteY90" fmla="*/ 433912 h 4449468"/>
              <a:gd name="connsiteX91" fmla="*/ 6759445 w 12192000"/>
              <a:gd name="connsiteY91" fmla="*/ 431070 h 4449468"/>
              <a:gd name="connsiteX92" fmla="*/ 6989783 w 12192000"/>
              <a:gd name="connsiteY92" fmla="*/ 486103 h 4449468"/>
              <a:gd name="connsiteX93" fmla="*/ 7115240 w 12192000"/>
              <a:gd name="connsiteY93" fmla="*/ 478756 h 4449468"/>
              <a:gd name="connsiteX94" fmla="*/ 7158931 w 12192000"/>
              <a:gd name="connsiteY94" fmla="*/ 465669 h 4449468"/>
              <a:gd name="connsiteX95" fmla="*/ 7232185 w 12192000"/>
              <a:gd name="connsiteY95" fmla="*/ 444394 h 4449468"/>
              <a:gd name="connsiteX96" fmla="*/ 7284877 w 12192000"/>
              <a:gd name="connsiteY96" fmla="*/ 402687 h 4449468"/>
              <a:gd name="connsiteX97" fmla="*/ 7346945 w 12192000"/>
              <a:gd name="connsiteY97" fmla="*/ 395124 h 4449468"/>
              <a:gd name="connsiteX98" fmla="*/ 7364027 w 12192000"/>
              <a:gd name="connsiteY98" fmla="*/ 426741 h 4449468"/>
              <a:gd name="connsiteX99" fmla="*/ 7429557 w 12192000"/>
              <a:gd name="connsiteY99" fmla="*/ 407818 h 4449468"/>
              <a:gd name="connsiteX100" fmla="*/ 7528670 w 12192000"/>
              <a:gd name="connsiteY100" fmla="*/ 375453 h 4449468"/>
              <a:gd name="connsiteX101" fmla="*/ 7586523 w 12192000"/>
              <a:gd name="connsiteY101" fmla="*/ 365405 h 4449468"/>
              <a:gd name="connsiteX102" fmla="*/ 7743797 w 12192000"/>
              <a:gd name="connsiteY102" fmla="*/ 328598 h 4449468"/>
              <a:gd name="connsiteX103" fmla="*/ 7900757 w 12192000"/>
              <a:gd name="connsiteY103" fmla="*/ 284597 h 4449468"/>
              <a:gd name="connsiteX104" fmla="*/ 7990513 w 12192000"/>
              <a:gd name="connsiteY104" fmla="*/ 218262 h 4449468"/>
              <a:gd name="connsiteX105" fmla="*/ 8119883 w 12192000"/>
              <a:gd name="connsiteY105" fmla="*/ 186443 h 4449468"/>
              <a:gd name="connsiteX106" fmla="*/ 8141063 w 12192000"/>
              <a:gd name="connsiteY106" fmla="*/ 175217 h 4449468"/>
              <a:gd name="connsiteX107" fmla="*/ 8172005 w 12192000"/>
              <a:gd name="connsiteY107" fmla="*/ 178328 h 4449468"/>
              <a:gd name="connsiteX108" fmla="*/ 8296189 w 12192000"/>
              <a:gd name="connsiteY108" fmla="*/ 192661 h 4449468"/>
              <a:gd name="connsiteX109" fmla="*/ 8395386 w 12192000"/>
              <a:gd name="connsiteY109" fmla="*/ 220624 h 4449468"/>
              <a:gd name="connsiteX110" fmla="*/ 8512799 w 12192000"/>
              <a:gd name="connsiteY110" fmla="*/ 185499 h 4449468"/>
              <a:gd name="connsiteX111" fmla="*/ 8586463 w 12192000"/>
              <a:gd name="connsiteY111" fmla="*/ 187463 h 4449468"/>
              <a:gd name="connsiteX112" fmla="*/ 8710287 w 12192000"/>
              <a:gd name="connsiteY112" fmla="*/ 226363 h 4449468"/>
              <a:gd name="connsiteX113" fmla="*/ 8866439 w 12192000"/>
              <a:gd name="connsiteY113" fmla="*/ 198692 h 4449468"/>
              <a:gd name="connsiteX114" fmla="*/ 8894276 w 12192000"/>
              <a:gd name="connsiteY114" fmla="*/ 145723 h 4449468"/>
              <a:gd name="connsiteX115" fmla="*/ 8935035 w 12192000"/>
              <a:gd name="connsiteY115" fmla="*/ 111646 h 4449468"/>
              <a:gd name="connsiteX116" fmla="*/ 8960043 w 12192000"/>
              <a:gd name="connsiteY116" fmla="*/ 180759 h 4449468"/>
              <a:gd name="connsiteX117" fmla="*/ 9101127 w 12192000"/>
              <a:gd name="connsiteY117" fmla="*/ 222142 h 4449468"/>
              <a:gd name="connsiteX118" fmla="*/ 9170880 w 12192000"/>
              <a:gd name="connsiteY118" fmla="*/ 234816 h 4449468"/>
              <a:gd name="connsiteX119" fmla="*/ 9278094 w 12192000"/>
              <a:gd name="connsiteY119" fmla="*/ 238336 h 4449468"/>
              <a:gd name="connsiteX120" fmla="*/ 9310998 w 12192000"/>
              <a:gd name="connsiteY120" fmla="*/ 242266 h 4449468"/>
              <a:gd name="connsiteX121" fmla="*/ 9641111 w 12192000"/>
              <a:gd name="connsiteY121" fmla="*/ 313195 h 4449468"/>
              <a:gd name="connsiteX122" fmla="*/ 9823383 w 12192000"/>
              <a:gd name="connsiteY122" fmla="*/ 218474 h 4449468"/>
              <a:gd name="connsiteX123" fmla="*/ 10032591 w 12192000"/>
              <a:gd name="connsiteY123" fmla="*/ 185749 h 4449468"/>
              <a:gd name="connsiteX124" fmla="*/ 10100322 w 12192000"/>
              <a:gd name="connsiteY124" fmla="*/ 221604 h 4449468"/>
              <a:gd name="connsiteX125" fmla="*/ 10132642 w 12192000"/>
              <a:gd name="connsiteY125" fmla="*/ 217666 h 4449468"/>
              <a:gd name="connsiteX126" fmla="*/ 10185365 w 12192000"/>
              <a:gd name="connsiteY126" fmla="*/ 206832 h 4449468"/>
              <a:gd name="connsiteX127" fmla="*/ 10268953 w 12192000"/>
              <a:gd name="connsiteY127" fmla="*/ 218347 h 4449468"/>
              <a:gd name="connsiteX128" fmla="*/ 10473949 w 12192000"/>
              <a:gd name="connsiteY128" fmla="*/ 220954 h 4449468"/>
              <a:gd name="connsiteX129" fmla="*/ 10717313 w 12192000"/>
              <a:gd name="connsiteY129" fmla="*/ 253344 h 4449468"/>
              <a:gd name="connsiteX130" fmla="*/ 10972110 w 12192000"/>
              <a:gd name="connsiteY130" fmla="*/ 217006 h 4449468"/>
              <a:gd name="connsiteX131" fmla="*/ 11060121 w 12192000"/>
              <a:gd name="connsiteY131" fmla="*/ 208222 h 4449468"/>
              <a:gd name="connsiteX132" fmla="*/ 11144990 w 12192000"/>
              <a:gd name="connsiteY132" fmla="*/ 143556 h 4449468"/>
              <a:gd name="connsiteX133" fmla="*/ 11293359 w 12192000"/>
              <a:gd name="connsiteY133" fmla="*/ 124935 h 4449468"/>
              <a:gd name="connsiteX134" fmla="*/ 11364511 w 12192000"/>
              <a:gd name="connsiteY134" fmla="*/ 66512 h 4449468"/>
              <a:gd name="connsiteX135" fmla="*/ 11537979 w 12192000"/>
              <a:gd name="connsiteY135" fmla="*/ 81544 h 4449468"/>
              <a:gd name="connsiteX136" fmla="*/ 11576401 w 12192000"/>
              <a:gd name="connsiteY136" fmla="*/ 68039 h 4449468"/>
              <a:gd name="connsiteX137" fmla="*/ 11627402 w 12192000"/>
              <a:gd name="connsiteY137" fmla="*/ 41537 h 4449468"/>
              <a:gd name="connsiteX138" fmla="*/ 11800703 w 12192000"/>
              <a:gd name="connsiteY138" fmla="*/ 18480 h 4449468"/>
              <a:gd name="connsiteX139" fmla="*/ 11920297 w 12192000"/>
              <a:gd name="connsiteY139" fmla="*/ 33373 h 4449468"/>
              <a:gd name="connsiteX140" fmla="*/ 12034335 w 12192000"/>
              <a:gd name="connsiteY140" fmla="*/ 19478 h 4449468"/>
              <a:gd name="connsiteX141" fmla="*/ 12121786 w 12192000"/>
              <a:gd name="connsiteY141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56401 w 12192000"/>
              <a:gd name="connsiteY24" fmla="*/ 1186263 h 4449468"/>
              <a:gd name="connsiteX25" fmla="*/ 2450120 w 12192000"/>
              <a:gd name="connsiteY25" fmla="*/ 1198464 h 4449468"/>
              <a:gd name="connsiteX26" fmla="*/ 2612469 w 12192000"/>
              <a:gd name="connsiteY26" fmla="*/ 1134510 h 4449468"/>
              <a:gd name="connsiteX27" fmla="*/ 2711275 w 12192000"/>
              <a:gd name="connsiteY27" fmla="*/ 1068983 h 4449468"/>
              <a:gd name="connsiteX28" fmla="*/ 2864753 w 12192000"/>
              <a:gd name="connsiteY28" fmla="*/ 1052603 h 4449468"/>
              <a:gd name="connsiteX29" fmla="*/ 2954875 w 12192000"/>
              <a:gd name="connsiteY29" fmla="*/ 1034925 h 4449468"/>
              <a:gd name="connsiteX30" fmla="*/ 2986432 w 12192000"/>
              <a:gd name="connsiteY30" fmla="*/ 1015835 h 4449468"/>
              <a:gd name="connsiteX31" fmla="*/ 3032300 w 12192000"/>
              <a:gd name="connsiteY31" fmla="*/ 997495 h 4449468"/>
              <a:gd name="connsiteX32" fmla="*/ 3111177 w 12192000"/>
              <a:gd name="connsiteY32" fmla="*/ 955551 h 4449468"/>
              <a:gd name="connsiteX33" fmla="*/ 3220756 w 12192000"/>
              <a:gd name="connsiteY33" fmla="*/ 915853 h 4449468"/>
              <a:gd name="connsiteX34" fmla="*/ 3311995 w 12192000"/>
              <a:gd name="connsiteY34" fmla="*/ 939781 h 4449468"/>
              <a:gd name="connsiteX35" fmla="*/ 3317268 w 12192000"/>
              <a:gd name="connsiteY35" fmla="*/ 929024 h 4449468"/>
              <a:gd name="connsiteX36" fmla="*/ 3374665 w 12192000"/>
              <a:gd name="connsiteY36" fmla="*/ 919767 h 4449468"/>
              <a:gd name="connsiteX37" fmla="*/ 3589177 w 12192000"/>
              <a:gd name="connsiteY37" fmla="*/ 951119 h 4449468"/>
              <a:gd name="connsiteX38" fmla="*/ 3700970 w 12192000"/>
              <a:gd name="connsiteY38" fmla="*/ 931267 h 4449468"/>
              <a:gd name="connsiteX39" fmla="*/ 3738479 w 12192000"/>
              <a:gd name="connsiteY39" fmla="*/ 913937 h 4449468"/>
              <a:gd name="connsiteX40" fmla="*/ 3801460 w 12192000"/>
              <a:gd name="connsiteY40" fmla="*/ 885540 h 4449468"/>
              <a:gd name="connsiteX41" fmla="*/ 3843193 w 12192000"/>
              <a:gd name="connsiteY41" fmla="*/ 838989 h 4449468"/>
              <a:gd name="connsiteX42" fmla="*/ 3897970 w 12192000"/>
              <a:gd name="connsiteY42" fmla="*/ 825281 h 4449468"/>
              <a:gd name="connsiteX43" fmla="*/ 3917600 w 12192000"/>
              <a:gd name="connsiteY43" fmla="*/ 854851 h 4449468"/>
              <a:gd name="connsiteX44" fmla="*/ 3973954 w 12192000"/>
              <a:gd name="connsiteY44" fmla="*/ 829557 h 4449468"/>
              <a:gd name="connsiteX45" fmla="*/ 4058683 w 12192000"/>
              <a:gd name="connsiteY45" fmla="*/ 787592 h 4449468"/>
              <a:gd name="connsiteX46" fmla="*/ 4109334 w 12192000"/>
              <a:gd name="connsiteY46" fmla="*/ 771848 h 4449468"/>
              <a:gd name="connsiteX47" fmla="*/ 4245750 w 12192000"/>
              <a:gd name="connsiteY47" fmla="*/ 719656 h 4449468"/>
              <a:gd name="connsiteX48" fmla="*/ 4380909 w 12192000"/>
              <a:gd name="connsiteY48" fmla="*/ 660379 h 4449468"/>
              <a:gd name="connsiteX49" fmla="*/ 4438502 w 12192000"/>
              <a:gd name="connsiteY49" fmla="*/ 592129 h 4449468"/>
              <a:gd name="connsiteX50" fmla="*/ 4446215 w 12192000"/>
              <a:gd name="connsiteY50" fmla="*/ 588643 h 4449468"/>
              <a:gd name="connsiteX51" fmla="*/ 4468284 w 12192000"/>
              <a:gd name="connsiteY51" fmla="*/ 589215 h 4449468"/>
              <a:gd name="connsiteX52" fmla="*/ 4476748 w 12192000"/>
              <a:gd name="connsiteY52" fmla="*/ 591094 h 4449468"/>
              <a:gd name="connsiteX53" fmla="*/ 4488782 w 12192000"/>
              <a:gd name="connsiteY53" fmla="*/ 590302 h 4449468"/>
              <a:gd name="connsiteX54" fmla="*/ 4489026 w 12192000"/>
              <a:gd name="connsiteY54" fmla="*/ 589753 h 4449468"/>
              <a:gd name="connsiteX55" fmla="*/ 4500402 w 12192000"/>
              <a:gd name="connsiteY55" fmla="*/ 590048 h 4449468"/>
              <a:gd name="connsiteX56" fmla="*/ 4556726 w 12192000"/>
              <a:gd name="connsiteY56" fmla="*/ 598187 h 4449468"/>
              <a:gd name="connsiteX57" fmla="*/ 4624565 w 12192000"/>
              <a:gd name="connsiteY57" fmla="*/ 543167 h 4449468"/>
              <a:gd name="connsiteX58" fmla="*/ 4653836 w 12192000"/>
              <a:gd name="connsiteY58" fmla="*/ 532544 h 4449468"/>
              <a:gd name="connsiteX59" fmla="*/ 4669186 w 12192000"/>
              <a:gd name="connsiteY59" fmla="*/ 524041 h 4449468"/>
              <a:gd name="connsiteX60" fmla="*/ 4669958 w 12192000"/>
              <a:gd name="connsiteY60" fmla="*/ 521685 h 4449468"/>
              <a:gd name="connsiteX61" fmla="*/ 4723979 w 12192000"/>
              <a:gd name="connsiteY61" fmla="*/ 529754 h 4449468"/>
              <a:gd name="connsiteX62" fmla="*/ 4730727 w 12192000"/>
              <a:gd name="connsiteY62" fmla="*/ 526563 h 4449468"/>
              <a:gd name="connsiteX63" fmla="*/ 4766483 w 12192000"/>
              <a:gd name="connsiteY63" fmla="*/ 537277 h 4449468"/>
              <a:gd name="connsiteX64" fmla="*/ 4784666 w 12192000"/>
              <a:gd name="connsiteY64" fmla="*/ 539903 h 4449468"/>
              <a:gd name="connsiteX65" fmla="*/ 4790401 w 12192000"/>
              <a:gd name="connsiteY65" fmla="*/ 546646 h 4449468"/>
              <a:gd name="connsiteX66" fmla="*/ 4816937 w 12192000"/>
              <a:gd name="connsiteY66" fmla="*/ 547476 h 4449468"/>
              <a:gd name="connsiteX67" fmla="*/ 4819758 w 12192000"/>
              <a:gd name="connsiteY67" fmla="*/ 545308 h 4449468"/>
              <a:gd name="connsiteX68" fmla="*/ 4842484 w 12192000"/>
              <a:gd name="connsiteY68" fmla="*/ 554412 h 4449468"/>
              <a:gd name="connsiteX69" fmla="*/ 4862546 w 12192000"/>
              <a:gd name="connsiteY69" fmla="*/ 572217 h 4449468"/>
              <a:gd name="connsiteX70" fmla="*/ 5085017 w 12192000"/>
              <a:gd name="connsiteY70" fmla="*/ 547403 h 4449468"/>
              <a:gd name="connsiteX71" fmla="*/ 5285888 w 12192000"/>
              <a:gd name="connsiteY71" fmla="*/ 614495 h 4449468"/>
              <a:gd name="connsiteX72" fmla="*/ 5406407 w 12192000"/>
              <a:gd name="connsiteY72" fmla="*/ 598751 h 4449468"/>
              <a:gd name="connsiteX73" fmla="*/ 5442182 w 12192000"/>
              <a:gd name="connsiteY73" fmla="*/ 549757 h 4449468"/>
              <a:gd name="connsiteX74" fmla="*/ 5745975 w 12192000"/>
              <a:gd name="connsiteY74" fmla="*/ 554555 h 4449468"/>
              <a:gd name="connsiteX75" fmla="*/ 5821505 w 12192000"/>
              <a:gd name="connsiteY75" fmla="*/ 535119 h 4449468"/>
              <a:gd name="connsiteX76" fmla="*/ 5892210 w 12192000"/>
              <a:gd name="connsiteY76" fmla="*/ 560202 h 4449468"/>
              <a:gd name="connsiteX77" fmla="*/ 5918804 w 12192000"/>
              <a:gd name="connsiteY77" fmla="*/ 543313 h 4449468"/>
              <a:gd name="connsiteX78" fmla="*/ 5923343 w 12192000"/>
              <a:gd name="connsiteY78" fmla="*/ 539938 h 4449468"/>
              <a:gd name="connsiteX79" fmla="*/ 5942519 w 12192000"/>
              <a:gd name="connsiteY79" fmla="*/ 536503 h 4449468"/>
              <a:gd name="connsiteX80" fmla="*/ 5946666 w 12192000"/>
              <a:gd name="connsiteY80" fmla="*/ 522944 h 4449468"/>
              <a:gd name="connsiteX81" fmla="*/ 5974624 w 12192000"/>
              <a:gd name="connsiteY81" fmla="*/ 508752 h 4449468"/>
              <a:gd name="connsiteX82" fmla="*/ 6010271 w 12192000"/>
              <a:gd name="connsiteY82" fmla="*/ 505944 h 4449468"/>
              <a:gd name="connsiteX83" fmla="*/ 6180882 w 12192000"/>
              <a:gd name="connsiteY83" fmla="*/ 506681 h 4449468"/>
              <a:gd name="connsiteX84" fmla="*/ 6282268 w 12192000"/>
              <a:gd name="connsiteY84" fmla="*/ 499091 h 4449468"/>
              <a:gd name="connsiteX85" fmla="*/ 6319700 w 12192000"/>
              <a:gd name="connsiteY85" fmla="*/ 483591 h 4449468"/>
              <a:gd name="connsiteX86" fmla="*/ 6372701 w 12192000"/>
              <a:gd name="connsiteY86" fmla="*/ 470428 h 4449468"/>
              <a:gd name="connsiteX87" fmla="*/ 6465400 w 12192000"/>
              <a:gd name="connsiteY87" fmla="*/ 437432 h 4449468"/>
              <a:gd name="connsiteX88" fmla="*/ 6591402 w 12192000"/>
              <a:gd name="connsiteY88" fmla="*/ 410083 h 4449468"/>
              <a:gd name="connsiteX89" fmla="*/ 6687786 w 12192000"/>
              <a:gd name="connsiteY89" fmla="*/ 444034 h 4449468"/>
              <a:gd name="connsiteX90" fmla="*/ 6695174 w 12192000"/>
              <a:gd name="connsiteY90" fmla="*/ 433912 h 4449468"/>
              <a:gd name="connsiteX91" fmla="*/ 6759445 w 12192000"/>
              <a:gd name="connsiteY91" fmla="*/ 431070 h 4449468"/>
              <a:gd name="connsiteX92" fmla="*/ 6989783 w 12192000"/>
              <a:gd name="connsiteY92" fmla="*/ 486103 h 4449468"/>
              <a:gd name="connsiteX93" fmla="*/ 7115240 w 12192000"/>
              <a:gd name="connsiteY93" fmla="*/ 478756 h 4449468"/>
              <a:gd name="connsiteX94" fmla="*/ 7158931 w 12192000"/>
              <a:gd name="connsiteY94" fmla="*/ 465669 h 4449468"/>
              <a:gd name="connsiteX95" fmla="*/ 7232185 w 12192000"/>
              <a:gd name="connsiteY95" fmla="*/ 444394 h 4449468"/>
              <a:gd name="connsiteX96" fmla="*/ 7284877 w 12192000"/>
              <a:gd name="connsiteY96" fmla="*/ 402687 h 4449468"/>
              <a:gd name="connsiteX97" fmla="*/ 7346945 w 12192000"/>
              <a:gd name="connsiteY97" fmla="*/ 395124 h 4449468"/>
              <a:gd name="connsiteX98" fmla="*/ 7364027 w 12192000"/>
              <a:gd name="connsiteY98" fmla="*/ 426741 h 4449468"/>
              <a:gd name="connsiteX99" fmla="*/ 7429557 w 12192000"/>
              <a:gd name="connsiteY99" fmla="*/ 407818 h 4449468"/>
              <a:gd name="connsiteX100" fmla="*/ 7528670 w 12192000"/>
              <a:gd name="connsiteY100" fmla="*/ 375453 h 4449468"/>
              <a:gd name="connsiteX101" fmla="*/ 7586523 w 12192000"/>
              <a:gd name="connsiteY101" fmla="*/ 365405 h 4449468"/>
              <a:gd name="connsiteX102" fmla="*/ 7743797 w 12192000"/>
              <a:gd name="connsiteY102" fmla="*/ 328598 h 4449468"/>
              <a:gd name="connsiteX103" fmla="*/ 7900757 w 12192000"/>
              <a:gd name="connsiteY103" fmla="*/ 284597 h 4449468"/>
              <a:gd name="connsiteX104" fmla="*/ 7990513 w 12192000"/>
              <a:gd name="connsiteY104" fmla="*/ 218262 h 4449468"/>
              <a:gd name="connsiteX105" fmla="*/ 8119883 w 12192000"/>
              <a:gd name="connsiteY105" fmla="*/ 186443 h 4449468"/>
              <a:gd name="connsiteX106" fmla="*/ 8141063 w 12192000"/>
              <a:gd name="connsiteY106" fmla="*/ 175217 h 4449468"/>
              <a:gd name="connsiteX107" fmla="*/ 8172005 w 12192000"/>
              <a:gd name="connsiteY107" fmla="*/ 178328 h 4449468"/>
              <a:gd name="connsiteX108" fmla="*/ 8296189 w 12192000"/>
              <a:gd name="connsiteY108" fmla="*/ 192661 h 4449468"/>
              <a:gd name="connsiteX109" fmla="*/ 8395386 w 12192000"/>
              <a:gd name="connsiteY109" fmla="*/ 220624 h 4449468"/>
              <a:gd name="connsiteX110" fmla="*/ 8512799 w 12192000"/>
              <a:gd name="connsiteY110" fmla="*/ 185499 h 4449468"/>
              <a:gd name="connsiteX111" fmla="*/ 8586463 w 12192000"/>
              <a:gd name="connsiteY111" fmla="*/ 187463 h 4449468"/>
              <a:gd name="connsiteX112" fmla="*/ 8710287 w 12192000"/>
              <a:gd name="connsiteY112" fmla="*/ 226363 h 4449468"/>
              <a:gd name="connsiteX113" fmla="*/ 8866439 w 12192000"/>
              <a:gd name="connsiteY113" fmla="*/ 198692 h 4449468"/>
              <a:gd name="connsiteX114" fmla="*/ 8894276 w 12192000"/>
              <a:gd name="connsiteY114" fmla="*/ 145723 h 4449468"/>
              <a:gd name="connsiteX115" fmla="*/ 8935035 w 12192000"/>
              <a:gd name="connsiteY115" fmla="*/ 111646 h 4449468"/>
              <a:gd name="connsiteX116" fmla="*/ 8960043 w 12192000"/>
              <a:gd name="connsiteY116" fmla="*/ 180759 h 4449468"/>
              <a:gd name="connsiteX117" fmla="*/ 9101127 w 12192000"/>
              <a:gd name="connsiteY117" fmla="*/ 222142 h 4449468"/>
              <a:gd name="connsiteX118" fmla="*/ 9170880 w 12192000"/>
              <a:gd name="connsiteY118" fmla="*/ 234816 h 4449468"/>
              <a:gd name="connsiteX119" fmla="*/ 9278094 w 12192000"/>
              <a:gd name="connsiteY119" fmla="*/ 238336 h 4449468"/>
              <a:gd name="connsiteX120" fmla="*/ 9310998 w 12192000"/>
              <a:gd name="connsiteY120" fmla="*/ 242266 h 4449468"/>
              <a:gd name="connsiteX121" fmla="*/ 9641111 w 12192000"/>
              <a:gd name="connsiteY121" fmla="*/ 313195 h 4449468"/>
              <a:gd name="connsiteX122" fmla="*/ 9823383 w 12192000"/>
              <a:gd name="connsiteY122" fmla="*/ 218474 h 4449468"/>
              <a:gd name="connsiteX123" fmla="*/ 10032591 w 12192000"/>
              <a:gd name="connsiteY123" fmla="*/ 185749 h 4449468"/>
              <a:gd name="connsiteX124" fmla="*/ 10100322 w 12192000"/>
              <a:gd name="connsiteY124" fmla="*/ 221604 h 4449468"/>
              <a:gd name="connsiteX125" fmla="*/ 10132642 w 12192000"/>
              <a:gd name="connsiteY125" fmla="*/ 217666 h 4449468"/>
              <a:gd name="connsiteX126" fmla="*/ 10185365 w 12192000"/>
              <a:gd name="connsiteY126" fmla="*/ 206832 h 4449468"/>
              <a:gd name="connsiteX127" fmla="*/ 10268953 w 12192000"/>
              <a:gd name="connsiteY127" fmla="*/ 218347 h 4449468"/>
              <a:gd name="connsiteX128" fmla="*/ 10473949 w 12192000"/>
              <a:gd name="connsiteY128" fmla="*/ 220954 h 4449468"/>
              <a:gd name="connsiteX129" fmla="*/ 10717313 w 12192000"/>
              <a:gd name="connsiteY129" fmla="*/ 253344 h 4449468"/>
              <a:gd name="connsiteX130" fmla="*/ 10972110 w 12192000"/>
              <a:gd name="connsiteY130" fmla="*/ 217006 h 4449468"/>
              <a:gd name="connsiteX131" fmla="*/ 11060121 w 12192000"/>
              <a:gd name="connsiteY131" fmla="*/ 208222 h 4449468"/>
              <a:gd name="connsiteX132" fmla="*/ 11144990 w 12192000"/>
              <a:gd name="connsiteY132" fmla="*/ 143556 h 4449468"/>
              <a:gd name="connsiteX133" fmla="*/ 11293359 w 12192000"/>
              <a:gd name="connsiteY133" fmla="*/ 124935 h 4449468"/>
              <a:gd name="connsiteX134" fmla="*/ 11364511 w 12192000"/>
              <a:gd name="connsiteY134" fmla="*/ 66512 h 4449468"/>
              <a:gd name="connsiteX135" fmla="*/ 11537979 w 12192000"/>
              <a:gd name="connsiteY135" fmla="*/ 81544 h 4449468"/>
              <a:gd name="connsiteX136" fmla="*/ 11576401 w 12192000"/>
              <a:gd name="connsiteY136" fmla="*/ 68039 h 4449468"/>
              <a:gd name="connsiteX137" fmla="*/ 11627402 w 12192000"/>
              <a:gd name="connsiteY137" fmla="*/ 41537 h 4449468"/>
              <a:gd name="connsiteX138" fmla="*/ 11800703 w 12192000"/>
              <a:gd name="connsiteY138" fmla="*/ 18480 h 4449468"/>
              <a:gd name="connsiteX139" fmla="*/ 11920297 w 12192000"/>
              <a:gd name="connsiteY139" fmla="*/ 33373 h 4449468"/>
              <a:gd name="connsiteX140" fmla="*/ 12034335 w 12192000"/>
              <a:gd name="connsiteY140" fmla="*/ 19478 h 4449468"/>
              <a:gd name="connsiteX141" fmla="*/ 12121786 w 12192000"/>
              <a:gd name="connsiteY141" fmla="*/ 0 h 4449468"/>
              <a:gd name="connsiteX0" fmla="*/ 12121786 w 12192000"/>
              <a:gd name="connsiteY0" fmla="*/ 0 h 4449468"/>
              <a:gd name="connsiteX1" fmla="*/ 12157578 w 12192000"/>
              <a:gd name="connsiteY1" fmla="*/ 19788 h 4449468"/>
              <a:gd name="connsiteX2" fmla="*/ 12192000 w 12192000"/>
              <a:gd name="connsiteY2" fmla="*/ 32742 h 4449468"/>
              <a:gd name="connsiteX3" fmla="*/ 12192000 w 12192000"/>
              <a:gd name="connsiteY3" fmla="*/ 4449468 h 4449468"/>
              <a:gd name="connsiteX4" fmla="*/ 0 w 12192000"/>
              <a:gd name="connsiteY4" fmla="*/ 4449468 h 4449468"/>
              <a:gd name="connsiteX5" fmla="*/ 0 w 12192000"/>
              <a:gd name="connsiteY5" fmla="*/ 1630182 h 4449468"/>
              <a:gd name="connsiteX6" fmla="*/ 56873 w 12192000"/>
              <a:gd name="connsiteY6" fmla="*/ 1652165 h 4449468"/>
              <a:gd name="connsiteX7" fmla="*/ 237760 w 12192000"/>
              <a:gd name="connsiteY7" fmla="*/ 1613266 h 4449468"/>
              <a:gd name="connsiteX8" fmla="*/ 350371 w 12192000"/>
              <a:gd name="connsiteY8" fmla="*/ 1658516 h 4449468"/>
              <a:gd name="connsiteX9" fmla="*/ 561746 w 12192000"/>
              <a:gd name="connsiteY9" fmla="*/ 1587448 h 4449468"/>
              <a:gd name="connsiteX10" fmla="*/ 762516 w 12192000"/>
              <a:gd name="connsiteY10" fmla="*/ 1469595 h 4449468"/>
              <a:gd name="connsiteX11" fmla="*/ 950614 w 12192000"/>
              <a:gd name="connsiteY11" fmla="*/ 1462036 h 4449468"/>
              <a:gd name="connsiteX12" fmla="*/ 1046332 w 12192000"/>
              <a:gd name="connsiteY12" fmla="*/ 1450237 h 4449468"/>
              <a:gd name="connsiteX13" fmla="*/ 1065760 w 12192000"/>
              <a:gd name="connsiteY13" fmla="*/ 1450791 h 4449468"/>
              <a:gd name="connsiteX14" fmla="*/ 1101639 w 12192000"/>
              <a:gd name="connsiteY14" fmla="*/ 1407692 h 4449468"/>
              <a:gd name="connsiteX15" fmla="*/ 1154039 w 12192000"/>
              <a:gd name="connsiteY15" fmla="*/ 1403064 h 4449468"/>
              <a:gd name="connsiteX16" fmla="*/ 1243680 w 12192000"/>
              <a:gd name="connsiteY16" fmla="*/ 1343266 h 4449468"/>
              <a:gd name="connsiteX17" fmla="*/ 1417000 w 12192000"/>
              <a:gd name="connsiteY17" fmla="*/ 1306027 h 4449468"/>
              <a:gd name="connsiteX18" fmla="*/ 1484166 w 12192000"/>
              <a:gd name="connsiteY18" fmla="*/ 1257501 h 4449468"/>
              <a:gd name="connsiteX19" fmla="*/ 1577113 w 12192000"/>
              <a:gd name="connsiteY19" fmla="*/ 1252532 h 4449468"/>
              <a:gd name="connsiteX20" fmla="*/ 1688423 w 12192000"/>
              <a:gd name="connsiteY20" fmla="*/ 1249660 h 4449468"/>
              <a:gd name="connsiteX21" fmla="*/ 1885072 w 12192000"/>
              <a:gd name="connsiteY21" fmla="*/ 1202797 h 4449468"/>
              <a:gd name="connsiteX22" fmla="*/ 2042958 w 12192000"/>
              <a:gd name="connsiteY22" fmla="*/ 1249037 h 4449468"/>
              <a:gd name="connsiteX23" fmla="*/ 2180944 w 12192000"/>
              <a:gd name="connsiteY23" fmla="*/ 1221372 h 4449468"/>
              <a:gd name="connsiteX24" fmla="*/ 2284450 w 12192000"/>
              <a:gd name="connsiteY24" fmla="*/ 1228188 h 4449468"/>
              <a:gd name="connsiteX25" fmla="*/ 2450120 w 12192000"/>
              <a:gd name="connsiteY25" fmla="*/ 1198464 h 4449468"/>
              <a:gd name="connsiteX26" fmla="*/ 2612469 w 12192000"/>
              <a:gd name="connsiteY26" fmla="*/ 1134510 h 4449468"/>
              <a:gd name="connsiteX27" fmla="*/ 2711275 w 12192000"/>
              <a:gd name="connsiteY27" fmla="*/ 1068983 h 4449468"/>
              <a:gd name="connsiteX28" fmla="*/ 2864753 w 12192000"/>
              <a:gd name="connsiteY28" fmla="*/ 1052603 h 4449468"/>
              <a:gd name="connsiteX29" fmla="*/ 2954875 w 12192000"/>
              <a:gd name="connsiteY29" fmla="*/ 1034925 h 4449468"/>
              <a:gd name="connsiteX30" fmla="*/ 2986432 w 12192000"/>
              <a:gd name="connsiteY30" fmla="*/ 1015835 h 4449468"/>
              <a:gd name="connsiteX31" fmla="*/ 3032300 w 12192000"/>
              <a:gd name="connsiteY31" fmla="*/ 997495 h 4449468"/>
              <a:gd name="connsiteX32" fmla="*/ 3111177 w 12192000"/>
              <a:gd name="connsiteY32" fmla="*/ 955551 h 4449468"/>
              <a:gd name="connsiteX33" fmla="*/ 3220756 w 12192000"/>
              <a:gd name="connsiteY33" fmla="*/ 915853 h 4449468"/>
              <a:gd name="connsiteX34" fmla="*/ 3311995 w 12192000"/>
              <a:gd name="connsiteY34" fmla="*/ 939781 h 4449468"/>
              <a:gd name="connsiteX35" fmla="*/ 3317268 w 12192000"/>
              <a:gd name="connsiteY35" fmla="*/ 929024 h 4449468"/>
              <a:gd name="connsiteX36" fmla="*/ 3374665 w 12192000"/>
              <a:gd name="connsiteY36" fmla="*/ 919767 h 4449468"/>
              <a:gd name="connsiteX37" fmla="*/ 3589177 w 12192000"/>
              <a:gd name="connsiteY37" fmla="*/ 951119 h 4449468"/>
              <a:gd name="connsiteX38" fmla="*/ 3700970 w 12192000"/>
              <a:gd name="connsiteY38" fmla="*/ 931267 h 4449468"/>
              <a:gd name="connsiteX39" fmla="*/ 3738479 w 12192000"/>
              <a:gd name="connsiteY39" fmla="*/ 913937 h 4449468"/>
              <a:gd name="connsiteX40" fmla="*/ 3801460 w 12192000"/>
              <a:gd name="connsiteY40" fmla="*/ 885540 h 4449468"/>
              <a:gd name="connsiteX41" fmla="*/ 3843193 w 12192000"/>
              <a:gd name="connsiteY41" fmla="*/ 838989 h 4449468"/>
              <a:gd name="connsiteX42" fmla="*/ 3897970 w 12192000"/>
              <a:gd name="connsiteY42" fmla="*/ 825281 h 4449468"/>
              <a:gd name="connsiteX43" fmla="*/ 3917600 w 12192000"/>
              <a:gd name="connsiteY43" fmla="*/ 854851 h 4449468"/>
              <a:gd name="connsiteX44" fmla="*/ 3973954 w 12192000"/>
              <a:gd name="connsiteY44" fmla="*/ 829557 h 4449468"/>
              <a:gd name="connsiteX45" fmla="*/ 4058683 w 12192000"/>
              <a:gd name="connsiteY45" fmla="*/ 787592 h 4449468"/>
              <a:gd name="connsiteX46" fmla="*/ 4109334 w 12192000"/>
              <a:gd name="connsiteY46" fmla="*/ 771848 h 4449468"/>
              <a:gd name="connsiteX47" fmla="*/ 4245750 w 12192000"/>
              <a:gd name="connsiteY47" fmla="*/ 719656 h 4449468"/>
              <a:gd name="connsiteX48" fmla="*/ 4380909 w 12192000"/>
              <a:gd name="connsiteY48" fmla="*/ 660379 h 4449468"/>
              <a:gd name="connsiteX49" fmla="*/ 4438502 w 12192000"/>
              <a:gd name="connsiteY49" fmla="*/ 592129 h 4449468"/>
              <a:gd name="connsiteX50" fmla="*/ 4446215 w 12192000"/>
              <a:gd name="connsiteY50" fmla="*/ 588643 h 4449468"/>
              <a:gd name="connsiteX51" fmla="*/ 4468284 w 12192000"/>
              <a:gd name="connsiteY51" fmla="*/ 589215 h 4449468"/>
              <a:gd name="connsiteX52" fmla="*/ 4476748 w 12192000"/>
              <a:gd name="connsiteY52" fmla="*/ 591094 h 4449468"/>
              <a:gd name="connsiteX53" fmla="*/ 4488782 w 12192000"/>
              <a:gd name="connsiteY53" fmla="*/ 590302 h 4449468"/>
              <a:gd name="connsiteX54" fmla="*/ 4489026 w 12192000"/>
              <a:gd name="connsiteY54" fmla="*/ 589753 h 4449468"/>
              <a:gd name="connsiteX55" fmla="*/ 4500402 w 12192000"/>
              <a:gd name="connsiteY55" fmla="*/ 590048 h 4449468"/>
              <a:gd name="connsiteX56" fmla="*/ 4556726 w 12192000"/>
              <a:gd name="connsiteY56" fmla="*/ 598187 h 4449468"/>
              <a:gd name="connsiteX57" fmla="*/ 4624565 w 12192000"/>
              <a:gd name="connsiteY57" fmla="*/ 543167 h 4449468"/>
              <a:gd name="connsiteX58" fmla="*/ 4653836 w 12192000"/>
              <a:gd name="connsiteY58" fmla="*/ 532544 h 4449468"/>
              <a:gd name="connsiteX59" fmla="*/ 4669186 w 12192000"/>
              <a:gd name="connsiteY59" fmla="*/ 524041 h 4449468"/>
              <a:gd name="connsiteX60" fmla="*/ 4669958 w 12192000"/>
              <a:gd name="connsiteY60" fmla="*/ 521685 h 4449468"/>
              <a:gd name="connsiteX61" fmla="*/ 4723979 w 12192000"/>
              <a:gd name="connsiteY61" fmla="*/ 529754 h 4449468"/>
              <a:gd name="connsiteX62" fmla="*/ 4730727 w 12192000"/>
              <a:gd name="connsiteY62" fmla="*/ 526563 h 4449468"/>
              <a:gd name="connsiteX63" fmla="*/ 4766483 w 12192000"/>
              <a:gd name="connsiteY63" fmla="*/ 537277 h 4449468"/>
              <a:gd name="connsiteX64" fmla="*/ 4784666 w 12192000"/>
              <a:gd name="connsiteY64" fmla="*/ 539903 h 4449468"/>
              <a:gd name="connsiteX65" fmla="*/ 4790401 w 12192000"/>
              <a:gd name="connsiteY65" fmla="*/ 546646 h 4449468"/>
              <a:gd name="connsiteX66" fmla="*/ 4816937 w 12192000"/>
              <a:gd name="connsiteY66" fmla="*/ 547476 h 4449468"/>
              <a:gd name="connsiteX67" fmla="*/ 4819758 w 12192000"/>
              <a:gd name="connsiteY67" fmla="*/ 545308 h 4449468"/>
              <a:gd name="connsiteX68" fmla="*/ 4842484 w 12192000"/>
              <a:gd name="connsiteY68" fmla="*/ 554412 h 4449468"/>
              <a:gd name="connsiteX69" fmla="*/ 4862546 w 12192000"/>
              <a:gd name="connsiteY69" fmla="*/ 572217 h 4449468"/>
              <a:gd name="connsiteX70" fmla="*/ 5085017 w 12192000"/>
              <a:gd name="connsiteY70" fmla="*/ 547403 h 4449468"/>
              <a:gd name="connsiteX71" fmla="*/ 5285888 w 12192000"/>
              <a:gd name="connsiteY71" fmla="*/ 614495 h 4449468"/>
              <a:gd name="connsiteX72" fmla="*/ 5406407 w 12192000"/>
              <a:gd name="connsiteY72" fmla="*/ 598751 h 4449468"/>
              <a:gd name="connsiteX73" fmla="*/ 5442182 w 12192000"/>
              <a:gd name="connsiteY73" fmla="*/ 549757 h 4449468"/>
              <a:gd name="connsiteX74" fmla="*/ 5745975 w 12192000"/>
              <a:gd name="connsiteY74" fmla="*/ 554555 h 4449468"/>
              <a:gd name="connsiteX75" fmla="*/ 5821505 w 12192000"/>
              <a:gd name="connsiteY75" fmla="*/ 535119 h 4449468"/>
              <a:gd name="connsiteX76" fmla="*/ 5892210 w 12192000"/>
              <a:gd name="connsiteY76" fmla="*/ 560202 h 4449468"/>
              <a:gd name="connsiteX77" fmla="*/ 5918804 w 12192000"/>
              <a:gd name="connsiteY77" fmla="*/ 543313 h 4449468"/>
              <a:gd name="connsiteX78" fmla="*/ 5923343 w 12192000"/>
              <a:gd name="connsiteY78" fmla="*/ 539938 h 4449468"/>
              <a:gd name="connsiteX79" fmla="*/ 5942519 w 12192000"/>
              <a:gd name="connsiteY79" fmla="*/ 536503 h 4449468"/>
              <a:gd name="connsiteX80" fmla="*/ 5946666 w 12192000"/>
              <a:gd name="connsiteY80" fmla="*/ 522944 h 4449468"/>
              <a:gd name="connsiteX81" fmla="*/ 5974624 w 12192000"/>
              <a:gd name="connsiteY81" fmla="*/ 508752 h 4449468"/>
              <a:gd name="connsiteX82" fmla="*/ 6010271 w 12192000"/>
              <a:gd name="connsiteY82" fmla="*/ 505944 h 4449468"/>
              <a:gd name="connsiteX83" fmla="*/ 6180882 w 12192000"/>
              <a:gd name="connsiteY83" fmla="*/ 506681 h 4449468"/>
              <a:gd name="connsiteX84" fmla="*/ 6282268 w 12192000"/>
              <a:gd name="connsiteY84" fmla="*/ 499091 h 4449468"/>
              <a:gd name="connsiteX85" fmla="*/ 6319700 w 12192000"/>
              <a:gd name="connsiteY85" fmla="*/ 483591 h 4449468"/>
              <a:gd name="connsiteX86" fmla="*/ 6372701 w 12192000"/>
              <a:gd name="connsiteY86" fmla="*/ 470428 h 4449468"/>
              <a:gd name="connsiteX87" fmla="*/ 6465400 w 12192000"/>
              <a:gd name="connsiteY87" fmla="*/ 437432 h 4449468"/>
              <a:gd name="connsiteX88" fmla="*/ 6591402 w 12192000"/>
              <a:gd name="connsiteY88" fmla="*/ 410083 h 4449468"/>
              <a:gd name="connsiteX89" fmla="*/ 6687786 w 12192000"/>
              <a:gd name="connsiteY89" fmla="*/ 444034 h 4449468"/>
              <a:gd name="connsiteX90" fmla="*/ 6695174 w 12192000"/>
              <a:gd name="connsiteY90" fmla="*/ 433912 h 4449468"/>
              <a:gd name="connsiteX91" fmla="*/ 6759445 w 12192000"/>
              <a:gd name="connsiteY91" fmla="*/ 431070 h 4449468"/>
              <a:gd name="connsiteX92" fmla="*/ 6989783 w 12192000"/>
              <a:gd name="connsiteY92" fmla="*/ 486103 h 4449468"/>
              <a:gd name="connsiteX93" fmla="*/ 7115240 w 12192000"/>
              <a:gd name="connsiteY93" fmla="*/ 478756 h 4449468"/>
              <a:gd name="connsiteX94" fmla="*/ 7158931 w 12192000"/>
              <a:gd name="connsiteY94" fmla="*/ 465669 h 4449468"/>
              <a:gd name="connsiteX95" fmla="*/ 7232185 w 12192000"/>
              <a:gd name="connsiteY95" fmla="*/ 444394 h 4449468"/>
              <a:gd name="connsiteX96" fmla="*/ 7284877 w 12192000"/>
              <a:gd name="connsiteY96" fmla="*/ 402687 h 4449468"/>
              <a:gd name="connsiteX97" fmla="*/ 7346945 w 12192000"/>
              <a:gd name="connsiteY97" fmla="*/ 395124 h 4449468"/>
              <a:gd name="connsiteX98" fmla="*/ 7364027 w 12192000"/>
              <a:gd name="connsiteY98" fmla="*/ 426741 h 4449468"/>
              <a:gd name="connsiteX99" fmla="*/ 7429557 w 12192000"/>
              <a:gd name="connsiteY99" fmla="*/ 407818 h 4449468"/>
              <a:gd name="connsiteX100" fmla="*/ 7528670 w 12192000"/>
              <a:gd name="connsiteY100" fmla="*/ 375453 h 4449468"/>
              <a:gd name="connsiteX101" fmla="*/ 7586523 w 12192000"/>
              <a:gd name="connsiteY101" fmla="*/ 365405 h 4449468"/>
              <a:gd name="connsiteX102" fmla="*/ 7743797 w 12192000"/>
              <a:gd name="connsiteY102" fmla="*/ 328598 h 4449468"/>
              <a:gd name="connsiteX103" fmla="*/ 7900757 w 12192000"/>
              <a:gd name="connsiteY103" fmla="*/ 284597 h 4449468"/>
              <a:gd name="connsiteX104" fmla="*/ 7990513 w 12192000"/>
              <a:gd name="connsiteY104" fmla="*/ 218262 h 4449468"/>
              <a:gd name="connsiteX105" fmla="*/ 8119883 w 12192000"/>
              <a:gd name="connsiteY105" fmla="*/ 186443 h 4449468"/>
              <a:gd name="connsiteX106" fmla="*/ 8141063 w 12192000"/>
              <a:gd name="connsiteY106" fmla="*/ 175217 h 4449468"/>
              <a:gd name="connsiteX107" fmla="*/ 8172005 w 12192000"/>
              <a:gd name="connsiteY107" fmla="*/ 178328 h 4449468"/>
              <a:gd name="connsiteX108" fmla="*/ 8296189 w 12192000"/>
              <a:gd name="connsiteY108" fmla="*/ 192661 h 4449468"/>
              <a:gd name="connsiteX109" fmla="*/ 8395386 w 12192000"/>
              <a:gd name="connsiteY109" fmla="*/ 220624 h 4449468"/>
              <a:gd name="connsiteX110" fmla="*/ 8512799 w 12192000"/>
              <a:gd name="connsiteY110" fmla="*/ 185499 h 4449468"/>
              <a:gd name="connsiteX111" fmla="*/ 8586463 w 12192000"/>
              <a:gd name="connsiteY111" fmla="*/ 187463 h 4449468"/>
              <a:gd name="connsiteX112" fmla="*/ 8710287 w 12192000"/>
              <a:gd name="connsiteY112" fmla="*/ 226363 h 4449468"/>
              <a:gd name="connsiteX113" fmla="*/ 8866439 w 12192000"/>
              <a:gd name="connsiteY113" fmla="*/ 198692 h 4449468"/>
              <a:gd name="connsiteX114" fmla="*/ 8894276 w 12192000"/>
              <a:gd name="connsiteY114" fmla="*/ 145723 h 4449468"/>
              <a:gd name="connsiteX115" fmla="*/ 8935035 w 12192000"/>
              <a:gd name="connsiteY115" fmla="*/ 111646 h 4449468"/>
              <a:gd name="connsiteX116" fmla="*/ 8960043 w 12192000"/>
              <a:gd name="connsiteY116" fmla="*/ 180759 h 4449468"/>
              <a:gd name="connsiteX117" fmla="*/ 9101127 w 12192000"/>
              <a:gd name="connsiteY117" fmla="*/ 222142 h 4449468"/>
              <a:gd name="connsiteX118" fmla="*/ 9170880 w 12192000"/>
              <a:gd name="connsiteY118" fmla="*/ 234816 h 4449468"/>
              <a:gd name="connsiteX119" fmla="*/ 9278094 w 12192000"/>
              <a:gd name="connsiteY119" fmla="*/ 238336 h 4449468"/>
              <a:gd name="connsiteX120" fmla="*/ 9310998 w 12192000"/>
              <a:gd name="connsiteY120" fmla="*/ 242266 h 4449468"/>
              <a:gd name="connsiteX121" fmla="*/ 9641111 w 12192000"/>
              <a:gd name="connsiteY121" fmla="*/ 313195 h 4449468"/>
              <a:gd name="connsiteX122" fmla="*/ 9823383 w 12192000"/>
              <a:gd name="connsiteY122" fmla="*/ 218474 h 4449468"/>
              <a:gd name="connsiteX123" fmla="*/ 10032591 w 12192000"/>
              <a:gd name="connsiteY123" fmla="*/ 185749 h 4449468"/>
              <a:gd name="connsiteX124" fmla="*/ 10100322 w 12192000"/>
              <a:gd name="connsiteY124" fmla="*/ 221604 h 4449468"/>
              <a:gd name="connsiteX125" fmla="*/ 10132642 w 12192000"/>
              <a:gd name="connsiteY125" fmla="*/ 217666 h 4449468"/>
              <a:gd name="connsiteX126" fmla="*/ 10185365 w 12192000"/>
              <a:gd name="connsiteY126" fmla="*/ 206832 h 4449468"/>
              <a:gd name="connsiteX127" fmla="*/ 10268953 w 12192000"/>
              <a:gd name="connsiteY127" fmla="*/ 218347 h 4449468"/>
              <a:gd name="connsiteX128" fmla="*/ 10473949 w 12192000"/>
              <a:gd name="connsiteY128" fmla="*/ 220954 h 4449468"/>
              <a:gd name="connsiteX129" fmla="*/ 10717313 w 12192000"/>
              <a:gd name="connsiteY129" fmla="*/ 253344 h 4449468"/>
              <a:gd name="connsiteX130" fmla="*/ 10972110 w 12192000"/>
              <a:gd name="connsiteY130" fmla="*/ 217006 h 4449468"/>
              <a:gd name="connsiteX131" fmla="*/ 11060121 w 12192000"/>
              <a:gd name="connsiteY131" fmla="*/ 208222 h 4449468"/>
              <a:gd name="connsiteX132" fmla="*/ 11144990 w 12192000"/>
              <a:gd name="connsiteY132" fmla="*/ 143556 h 4449468"/>
              <a:gd name="connsiteX133" fmla="*/ 11293359 w 12192000"/>
              <a:gd name="connsiteY133" fmla="*/ 124935 h 4449468"/>
              <a:gd name="connsiteX134" fmla="*/ 11364511 w 12192000"/>
              <a:gd name="connsiteY134" fmla="*/ 66512 h 4449468"/>
              <a:gd name="connsiteX135" fmla="*/ 11537979 w 12192000"/>
              <a:gd name="connsiteY135" fmla="*/ 81544 h 4449468"/>
              <a:gd name="connsiteX136" fmla="*/ 11576401 w 12192000"/>
              <a:gd name="connsiteY136" fmla="*/ 68039 h 4449468"/>
              <a:gd name="connsiteX137" fmla="*/ 11627402 w 12192000"/>
              <a:gd name="connsiteY137" fmla="*/ 41537 h 4449468"/>
              <a:gd name="connsiteX138" fmla="*/ 11800703 w 12192000"/>
              <a:gd name="connsiteY138" fmla="*/ 18480 h 4449468"/>
              <a:gd name="connsiteX139" fmla="*/ 11920297 w 12192000"/>
              <a:gd name="connsiteY139" fmla="*/ 33373 h 4449468"/>
              <a:gd name="connsiteX140" fmla="*/ 12034335 w 12192000"/>
              <a:gd name="connsiteY140" fmla="*/ 19478 h 4449468"/>
              <a:gd name="connsiteX141" fmla="*/ 12121786 w 12192000"/>
              <a:gd name="connsiteY141" fmla="*/ 0 h 4449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2192000" h="4449468">
                <a:moveTo>
                  <a:pt x="12121786" y="0"/>
                </a:moveTo>
                <a:cubicBezTo>
                  <a:pt x="12133474" y="9515"/>
                  <a:pt x="12145288" y="15089"/>
                  <a:pt x="12157578" y="19788"/>
                </a:cubicBezTo>
                <a:lnTo>
                  <a:pt x="12192000" y="32742"/>
                </a:lnTo>
                <a:lnTo>
                  <a:pt x="12192000" y="4449468"/>
                </a:lnTo>
                <a:lnTo>
                  <a:pt x="0" y="4449468"/>
                </a:lnTo>
                <a:lnTo>
                  <a:pt x="0" y="1630182"/>
                </a:lnTo>
                <a:lnTo>
                  <a:pt x="56873" y="1652165"/>
                </a:lnTo>
                <a:cubicBezTo>
                  <a:pt x="138421" y="1666962"/>
                  <a:pt x="176933" y="1609552"/>
                  <a:pt x="237760" y="1613266"/>
                </a:cubicBezTo>
                <a:cubicBezTo>
                  <a:pt x="245499" y="1631244"/>
                  <a:pt x="339015" y="1681939"/>
                  <a:pt x="350371" y="1658516"/>
                </a:cubicBezTo>
                <a:cubicBezTo>
                  <a:pt x="437539" y="1631106"/>
                  <a:pt x="485589" y="1658139"/>
                  <a:pt x="561746" y="1587448"/>
                </a:cubicBezTo>
                <a:cubicBezTo>
                  <a:pt x="619380" y="1484862"/>
                  <a:pt x="680137" y="1532636"/>
                  <a:pt x="762516" y="1469595"/>
                </a:cubicBezTo>
                <a:cubicBezTo>
                  <a:pt x="819258" y="1497323"/>
                  <a:pt x="907948" y="1453844"/>
                  <a:pt x="950614" y="1462036"/>
                </a:cubicBezTo>
                <a:cubicBezTo>
                  <a:pt x="969977" y="1471273"/>
                  <a:pt x="1022128" y="1422352"/>
                  <a:pt x="1046332" y="1450237"/>
                </a:cubicBezTo>
                <a:cubicBezTo>
                  <a:pt x="1046046" y="1428462"/>
                  <a:pt x="1055864" y="1441533"/>
                  <a:pt x="1065760" y="1450791"/>
                </a:cubicBezTo>
                <a:cubicBezTo>
                  <a:pt x="1075394" y="1440436"/>
                  <a:pt x="1090406" y="1409600"/>
                  <a:pt x="1101639" y="1407692"/>
                </a:cubicBezTo>
                <a:cubicBezTo>
                  <a:pt x="1128151" y="1453051"/>
                  <a:pt x="1124145" y="1378589"/>
                  <a:pt x="1154039" y="1403064"/>
                </a:cubicBezTo>
                <a:cubicBezTo>
                  <a:pt x="1164735" y="1385944"/>
                  <a:pt x="1213461" y="1318873"/>
                  <a:pt x="1243680" y="1343266"/>
                </a:cubicBezTo>
                <a:cubicBezTo>
                  <a:pt x="1304773" y="1305953"/>
                  <a:pt x="1349963" y="1298972"/>
                  <a:pt x="1417000" y="1306027"/>
                </a:cubicBezTo>
                <a:cubicBezTo>
                  <a:pt x="1423594" y="1274587"/>
                  <a:pt x="1503092" y="1311079"/>
                  <a:pt x="1484166" y="1257501"/>
                </a:cubicBezTo>
                <a:cubicBezTo>
                  <a:pt x="1506399" y="1258256"/>
                  <a:pt x="1528963" y="1248985"/>
                  <a:pt x="1577113" y="1252532"/>
                </a:cubicBezTo>
                <a:cubicBezTo>
                  <a:pt x="1613425" y="1253345"/>
                  <a:pt x="1623483" y="1254416"/>
                  <a:pt x="1688423" y="1249660"/>
                </a:cubicBezTo>
                <a:cubicBezTo>
                  <a:pt x="1744580" y="1196070"/>
                  <a:pt x="1815375" y="1222946"/>
                  <a:pt x="1885072" y="1202797"/>
                </a:cubicBezTo>
                <a:cubicBezTo>
                  <a:pt x="1937322" y="1229871"/>
                  <a:pt x="2060716" y="1227536"/>
                  <a:pt x="2042958" y="1249037"/>
                </a:cubicBezTo>
                <a:cubicBezTo>
                  <a:pt x="2103756" y="1226368"/>
                  <a:pt x="2144516" y="1266364"/>
                  <a:pt x="2180944" y="1221372"/>
                </a:cubicBezTo>
                <a:cubicBezTo>
                  <a:pt x="2206928" y="1223355"/>
                  <a:pt x="2221935" y="1240548"/>
                  <a:pt x="2284450" y="1228188"/>
                </a:cubicBezTo>
                <a:cubicBezTo>
                  <a:pt x="2315930" y="1226484"/>
                  <a:pt x="2360773" y="1191033"/>
                  <a:pt x="2450120" y="1198464"/>
                </a:cubicBezTo>
                <a:cubicBezTo>
                  <a:pt x="2509465" y="1189839"/>
                  <a:pt x="2559593" y="1152597"/>
                  <a:pt x="2612469" y="1134510"/>
                </a:cubicBezTo>
                <a:cubicBezTo>
                  <a:pt x="2643397" y="1113590"/>
                  <a:pt x="2662495" y="1066748"/>
                  <a:pt x="2711275" y="1068983"/>
                </a:cubicBezTo>
                <a:cubicBezTo>
                  <a:pt x="2756190" y="1092226"/>
                  <a:pt x="2808776" y="1020935"/>
                  <a:pt x="2864753" y="1052603"/>
                </a:cubicBezTo>
                <a:cubicBezTo>
                  <a:pt x="2884944" y="1059646"/>
                  <a:pt x="2945004" y="1053281"/>
                  <a:pt x="2954875" y="1034925"/>
                </a:cubicBezTo>
                <a:cubicBezTo>
                  <a:pt x="2967090" y="1030063"/>
                  <a:pt x="2982259" y="1034933"/>
                  <a:pt x="2986432" y="1015835"/>
                </a:cubicBezTo>
                <a:cubicBezTo>
                  <a:pt x="2994054" y="992624"/>
                  <a:pt x="3040838" y="1023343"/>
                  <a:pt x="3032300" y="997495"/>
                </a:cubicBezTo>
                <a:cubicBezTo>
                  <a:pt x="3065445" y="1018448"/>
                  <a:pt x="3086062" y="969419"/>
                  <a:pt x="3111177" y="955551"/>
                </a:cubicBezTo>
                <a:cubicBezTo>
                  <a:pt x="3137705" y="976896"/>
                  <a:pt x="3164240" y="926747"/>
                  <a:pt x="3220756" y="915853"/>
                </a:cubicBezTo>
                <a:cubicBezTo>
                  <a:pt x="3250045" y="940660"/>
                  <a:pt x="3258780" y="908145"/>
                  <a:pt x="3311995" y="939781"/>
                </a:cubicBezTo>
                <a:cubicBezTo>
                  <a:pt x="3313248" y="935941"/>
                  <a:pt x="3315024" y="932319"/>
                  <a:pt x="3317268" y="929024"/>
                </a:cubicBezTo>
                <a:cubicBezTo>
                  <a:pt x="3330309" y="909884"/>
                  <a:pt x="3356007" y="905739"/>
                  <a:pt x="3374665" y="919767"/>
                </a:cubicBezTo>
                <a:cubicBezTo>
                  <a:pt x="3457724" y="960543"/>
                  <a:pt x="3524312" y="949297"/>
                  <a:pt x="3589177" y="951119"/>
                </a:cubicBezTo>
                <a:cubicBezTo>
                  <a:pt x="3661456" y="947474"/>
                  <a:pt x="3602890" y="895151"/>
                  <a:pt x="3700970" y="931267"/>
                </a:cubicBezTo>
                <a:cubicBezTo>
                  <a:pt x="3706535" y="909475"/>
                  <a:pt x="3717597" y="906887"/>
                  <a:pt x="3738479" y="913937"/>
                </a:cubicBezTo>
                <a:cubicBezTo>
                  <a:pt x="3773302" y="910640"/>
                  <a:pt x="3760540" y="859671"/>
                  <a:pt x="3801460" y="885540"/>
                </a:cubicBezTo>
                <a:cubicBezTo>
                  <a:pt x="3789784" y="858853"/>
                  <a:pt x="3864779" y="865362"/>
                  <a:pt x="3843193" y="838989"/>
                </a:cubicBezTo>
                <a:cubicBezTo>
                  <a:pt x="3860710" y="810594"/>
                  <a:pt x="3879968" y="850367"/>
                  <a:pt x="3897970" y="825281"/>
                </a:cubicBezTo>
                <a:cubicBezTo>
                  <a:pt x="3922127" y="816529"/>
                  <a:pt x="3889345" y="856867"/>
                  <a:pt x="3917600" y="854851"/>
                </a:cubicBezTo>
                <a:cubicBezTo>
                  <a:pt x="3950874" y="847426"/>
                  <a:pt x="3960788" y="898024"/>
                  <a:pt x="3973954" y="829557"/>
                </a:cubicBezTo>
                <a:cubicBezTo>
                  <a:pt x="4012343" y="839808"/>
                  <a:pt x="4013426" y="809749"/>
                  <a:pt x="4058683" y="787592"/>
                </a:cubicBezTo>
                <a:cubicBezTo>
                  <a:pt x="4082069" y="800516"/>
                  <a:pt x="4096659" y="790003"/>
                  <a:pt x="4109334" y="771848"/>
                </a:cubicBezTo>
                <a:cubicBezTo>
                  <a:pt x="4157035" y="768396"/>
                  <a:pt x="4195004" y="737772"/>
                  <a:pt x="4245750" y="719656"/>
                </a:cubicBezTo>
                <a:cubicBezTo>
                  <a:pt x="4306390" y="728674"/>
                  <a:pt x="4326640" y="679556"/>
                  <a:pt x="4380909" y="660379"/>
                </a:cubicBezTo>
                <a:cubicBezTo>
                  <a:pt x="4436896" y="688389"/>
                  <a:pt x="4413357" y="615216"/>
                  <a:pt x="4438502" y="592129"/>
                </a:cubicBezTo>
                <a:lnTo>
                  <a:pt x="4446215" y="588643"/>
                </a:lnTo>
                <a:lnTo>
                  <a:pt x="4468284" y="589215"/>
                </a:lnTo>
                <a:lnTo>
                  <a:pt x="4476748" y="591094"/>
                </a:lnTo>
                <a:cubicBezTo>
                  <a:pt x="4482518" y="591769"/>
                  <a:pt x="4486273" y="591422"/>
                  <a:pt x="4488782" y="590302"/>
                </a:cubicBezTo>
                <a:lnTo>
                  <a:pt x="4489026" y="589753"/>
                </a:lnTo>
                <a:lnTo>
                  <a:pt x="4500402" y="590048"/>
                </a:lnTo>
                <a:cubicBezTo>
                  <a:pt x="4519719" y="591758"/>
                  <a:pt x="4538627" y="594571"/>
                  <a:pt x="4556726" y="598187"/>
                </a:cubicBezTo>
                <a:cubicBezTo>
                  <a:pt x="4568656" y="567622"/>
                  <a:pt x="4637284" y="598605"/>
                  <a:pt x="4624565" y="543167"/>
                </a:cubicBezTo>
                <a:cubicBezTo>
                  <a:pt x="4648813" y="546388"/>
                  <a:pt x="4665509" y="568701"/>
                  <a:pt x="4653836" y="532544"/>
                </a:cubicBezTo>
                <a:cubicBezTo>
                  <a:pt x="4661710" y="532554"/>
                  <a:pt x="4666220" y="529138"/>
                  <a:pt x="4669186" y="524041"/>
                </a:cubicBezTo>
                <a:lnTo>
                  <a:pt x="4669958" y="521685"/>
                </a:lnTo>
                <a:lnTo>
                  <a:pt x="4723979" y="529754"/>
                </a:lnTo>
                <a:lnTo>
                  <a:pt x="4730727" y="526563"/>
                </a:lnTo>
                <a:lnTo>
                  <a:pt x="4766483" y="537277"/>
                </a:lnTo>
                <a:lnTo>
                  <a:pt x="4784666" y="539903"/>
                </a:lnTo>
                <a:lnTo>
                  <a:pt x="4790401" y="546646"/>
                </a:lnTo>
                <a:cubicBezTo>
                  <a:pt x="4796266" y="550594"/>
                  <a:pt x="4804240" y="551962"/>
                  <a:pt x="4816937" y="547476"/>
                </a:cubicBezTo>
                <a:lnTo>
                  <a:pt x="4819758" y="545308"/>
                </a:lnTo>
                <a:lnTo>
                  <a:pt x="4842484" y="554412"/>
                </a:lnTo>
                <a:cubicBezTo>
                  <a:pt x="4849946" y="558807"/>
                  <a:pt x="4856745" y="564565"/>
                  <a:pt x="4862546" y="572217"/>
                </a:cubicBezTo>
                <a:cubicBezTo>
                  <a:pt x="4932095" y="525104"/>
                  <a:pt x="5005637" y="559721"/>
                  <a:pt x="5085017" y="547403"/>
                </a:cubicBezTo>
                <a:cubicBezTo>
                  <a:pt x="5113030" y="479064"/>
                  <a:pt x="5259580" y="551540"/>
                  <a:pt x="5285888" y="614495"/>
                </a:cubicBezTo>
                <a:cubicBezTo>
                  <a:pt x="5278983" y="539472"/>
                  <a:pt x="5473380" y="689570"/>
                  <a:pt x="5406407" y="598751"/>
                </a:cubicBezTo>
                <a:cubicBezTo>
                  <a:pt x="5434581" y="603611"/>
                  <a:pt x="5460066" y="572630"/>
                  <a:pt x="5442182" y="549757"/>
                </a:cubicBezTo>
                <a:cubicBezTo>
                  <a:pt x="5530881" y="595583"/>
                  <a:pt x="5649193" y="537236"/>
                  <a:pt x="5745975" y="554555"/>
                </a:cubicBezTo>
                <a:cubicBezTo>
                  <a:pt x="5791869" y="495328"/>
                  <a:pt x="5769140" y="548909"/>
                  <a:pt x="5821505" y="535119"/>
                </a:cubicBezTo>
                <a:cubicBezTo>
                  <a:pt x="5812059" y="587611"/>
                  <a:pt x="5883460" y="502163"/>
                  <a:pt x="5892210" y="560202"/>
                </a:cubicBezTo>
                <a:cubicBezTo>
                  <a:pt x="5901463" y="555855"/>
                  <a:pt x="5910150" y="549812"/>
                  <a:pt x="5918804" y="543313"/>
                </a:cubicBezTo>
                <a:lnTo>
                  <a:pt x="5923343" y="539938"/>
                </a:lnTo>
                <a:lnTo>
                  <a:pt x="5942519" y="536503"/>
                </a:lnTo>
                <a:lnTo>
                  <a:pt x="5946666" y="522944"/>
                </a:lnTo>
                <a:lnTo>
                  <a:pt x="5974624" y="508752"/>
                </a:lnTo>
                <a:cubicBezTo>
                  <a:pt x="5985289" y="505382"/>
                  <a:pt x="5996994" y="504033"/>
                  <a:pt x="6010271" y="505944"/>
                </a:cubicBezTo>
                <a:cubicBezTo>
                  <a:pt x="6056003" y="534069"/>
                  <a:pt x="6124288" y="468939"/>
                  <a:pt x="6180882" y="506681"/>
                </a:cubicBezTo>
                <a:cubicBezTo>
                  <a:pt x="6201949" y="515935"/>
                  <a:pt x="6268706" y="516268"/>
                  <a:pt x="6282268" y="499091"/>
                </a:cubicBezTo>
                <a:cubicBezTo>
                  <a:pt x="6296380" y="495607"/>
                  <a:pt x="6312270" y="502139"/>
                  <a:pt x="6319700" y="483591"/>
                </a:cubicBezTo>
                <a:cubicBezTo>
                  <a:pt x="6331525" y="461331"/>
                  <a:pt x="6378187" y="497107"/>
                  <a:pt x="6372701" y="470428"/>
                </a:cubicBezTo>
                <a:cubicBezTo>
                  <a:pt x="6405882" y="494967"/>
                  <a:pt x="6435806" y="448450"/>
                  <a:pt x="6465400" y="437432"/>
                </a:cubicBezTo>
                <a:cubicBezTo>
                  <a:pt x="6491270" y="461627"/>
                  <a:pt x="6527850" y="414652"/>
                  <a:pt x="6591402" y="410083"/>
                </a:cubicBezTo>
                <a:cubicBezTo>
                  <a:pt x="6619780" y="438030"/>
                  <a:pt x="6634216" y="406631"/>
                  <a:pt x="6687786" y="444034"/>
                </a:cubicBezTo>
                <a:cubicBezTo>
                  <a:pt x="6689733" y="440352"/>
                  <a:pt x="6692221" y="436943"/>
                  <a:pt x="6695174" y="433912"/>
                </a:cubicBezTo>
                <a:cubicBezTo>
                  <a:pt x="6712327" y="416306"/>
                  <a:pt x="6741103" y="415033"/>
                  <a:pt x="6759445" y="431070"/>
                </a:cubicBezTo>
                <a:cubicBezTo>
                  <a:pt x="6844346" y="480887"/>
                  <a:pt x="6918986" y="477086"/>
                  <a:pt x="6989783" y="486103"/>
                </a:cubicBezTo>
                <a:cubicBezTo>
                  <a:pt x="7069521" y="490501"/>
                  <a:pt x="7013184" y="431910"/>
                  <a:pt x="7115240" y="478756"/>
                </a:cubicBezTo>
                <a:cubicBezTo>
                  <a:pt x="7124598" y="457679"/>
                  <a:pt x="7137107" y="456331"/>
                  <a:pt x="7158931" y="465669"/>
                </a:cubicBezTo>
                <a:cubicBezTo>
                  <a:pt x="7197578" y="466253"/>
                  <a:pt x="7191223" y="414098"/>
                  <a:pt x="7232185" y="444394"/>
                </a:cubicBezTo>
                <a:cubicBezTo>
                  <a:pt x="7223387" y="416531"/>
                  <a:pt x="7304580" y="431339"/>
                  <a:pt x="7284877" y="402687"/>
                </a:cubicBezTo>
                <a:cubicBezTo>
                  <a:pt x="7308318" y="376366"/>
                  <a:pt x="7323467" y="418098"/>
                  <a:pt x="7346945" y="395124"/>
                </a:cubicBezTo>
                <a:cubicBezTo>
                  <a:pt x="7374722" y="389094"/>
                  <a:pt x="7332767" y="425610"/>
                  <a:pt x="7364027" y="426741"/>
                </a:cubicBezTo>
                <a:cubicBezTo>
                  <a:pt x="7401595" y="423045"/>
                  <a:pt x="7404885" y="474515"/>
                  <a:pt x="7429557" y="407818"/>
                </a:cubicBezTo>
                <a:cubicBezTo>
                  <a:pt x="7470083" y="422287"/>
                  <a:pt x="7475770" y="392484"/>
                  <a:pt x="7528670" y="375453"/>
                </a:cubicBezTo>
                <a:cubicBezTo>
                  <a:pt x="7552357" y="390916"/>
                  <a:pt x="7569917" y="382071"/>
                  <a:pt x="7586523" y="365405"/>
                </a:cubicBezTo>
                <a:cubicBezTo>
                  <a:pt x="7639303" y="367265"/>
                  <a:pt x="7685486" y="340996"/>
                  <a:pt x="7743797" y="328598"/>
                </a:cubicBezTo>
                <a:cubicBezTo>
                  <a:pt x="7808888" y="344309"/>
                  <a:pt x="7838426" y="297661"/>
                  <a:pt x="7900757" y="284597"/>
                </a:cubicBezTo>
                <a:cubicBezTo>
                  <a:pt x="7966071" y="323570"/>
                  <a:pt x="7937357" y="219445"/>
                  <a:pt x="7990513" y="218262"/>
                </a:cubicBezTo>
                <a:cubicBezTo>
                  <a:pt x="8079524" y="251348"/>
                  <a:pt x="7985886" y="183363"/>
                  <a:pt x="8119883" y="186443"/>
                </a:cubicBezTo>
                <a:cubicBezTo>
                  <a:pt x="8127890" y="192526"/>
                  <a:pt x="8143473" y="184275"/>
                  <a:pt x="8141063" y="175217"/>
                </a:cubicBezTo>
                <a:cubicBezTo>
                  <a:pt x="8149708" y="177340"/>
                  <a:pt x="8171214" y="193246"/>
                  <a:pt x="8172005" y="178328"/>
                </a:cubicBezTo>
                <a:cubicBezTo>
                  <a:pt x="8214152" y="172893"/>
                  <a:pt x="8256922" y="177828"/>
                  <a:pt x="8296189" y="192661"/>
                </a:cubicBezTo>
                <a:cubicBezTo>
                  <a:pt x="8375542" y="160233"/>
                  <a:pt x="8337054" y="232848"/>
                  <a:pt x="8395386" y="220624"/>
                </a:cubicBezTo>
                <a:cubicBezTo>
                  <a:pt x="8440173" y="187468"/>
                  <a:pt x="8459828" y="209596"/>
                  <a:pt x="8512799" y="185499"/>
                </a:cubicBezTo>
                <a:cubicBezTo>
                  <a:pt x="8535929" y="231553"/>
                  <a:pt x="8563814" y="175931"/>
                  <a:pt x="8586463" y="187463"/>
                </a:cubicBezTo>
                <a:cubicBezTo>
                  <a:pt x="8615090" y="128753"/>
                  <a:pt x="8674845" y="230682"/>
                  <a:pt x="8710287" y="226363"/>
                </a:cubicBezTo>
                <a:cubicBezTo>
                  <a:pt x="8769113" y="210550"/>
                  <a:pt x="8828097" y="147082"/>
                  <a:pt x="8866439" y="198692"/>
                </a:cubicBezTo>
                <a:cubicBezTo>
                  <a:pt x="8868460" y="175509"/>
                  <a:pt x="8859731" y="145169"/>
                  <a:pt x="8894276" y="145723"/>
                </a:cubicBezTo>
                <a:cubicBezTo>
                  <a:pt x="8906672" y="132744"/>
                  <a:pt x="8905374" y="97617"/>
                  <a:pt x="8935035" y="111646"/>
                </a:cubicBezTo>
                <a:cubicBezTo>
                  <a:pt x="8904037" y="146298"/>
                  <a:pt x="8961352" y="144078"/>
                  <a:pt x="8960043" y="180759"/>
                </a:cubicBezTo>
                <a:cubicBezTo>
                  <a:pt x="9005076" y="198561"/>
                  <a:pt x="9099125" y="156755"/>
                  <a:pt x="9101127" y="222142"/>
                </a:cubicBezTo>
                <a:cubicBezTo>
                  <a:pt x="9117908" y="258914"/>
                  <a:pt x="9165860" y="193613"/>
                  <a:pt x="9170880" y="234816"/>
                </a:cubicBezTo>
                <a:cubicBezTo>
                  <a:pt x="9191715" y="205459"/>
                  <a:pt x="9239106" y="244146"/>
                  <a:pt x="9278094" y="238336"/>
                </a:cubicBezTo>
                <a:cubicBezTo>
                  <a:pt x="9287704" y="256044"/>
                  <a:pt x="9296597" y="254078"/>
                  <a:pt x="9310998" y="242266"/>
                </a:cubicBezTo>
                <a:cubicBezTo>
                  <a:pt x="9435340" y="218118"/>
                  <a:pt x="9634992" y="402156"/>
                  <a:pt x="9641111" y="313195"/>
                </a:cubicBezTo>
                <a:cubicBezTo>
                  <a:pt x="9670442" y="307681"/>
                  <a:pt x="9749295" y="213034"/>
                  <a:pt x="9823383" y="218474"/>
                </a:cubicBezTo>
                <a:cubicBezTo>
                  <a:pt x="9860589" y="257695"/>
                  <a:pt x="9997242" y="187763"/>
                  <a:pt x="10032591" y="185749"/>
                </a:cubicBezTo>
                <a:cubicBezTo>
                  <a:pt x="10044653" y="212861"/>
                  <a:pt x="10097174" y="178940"/>
                  <a:pt x="10100322" y="221604"/>
                </a:cubicBezTo>
                <a:cubicBezTo>
                  <a:pt x="10110886" y="237959"/>
                  <a:pt x="10127839" y="234836"/>
                  <a:pt x="10132642" y="217666"/>
                </a:cubicBezTo>
                <a:cubicBezTo>
                  <a:pt x="10153709" y="217746"/>
                  <a:pt x="10170328" y="236362"/>
                  <a:pt x="10185365" y="206832"/>
                </a:cubicBezTo>
                <a:cubicBezTo>
                  <a:pt x="10214146" y="205971"/>
                  <a:pt x="10254592" y="262617"/>
                  <a:pt x="10268953" y="218347"/>
                </a:cubicBezTo>
                <a:cubicBezTo>
                  <a:pt x="10305142" y="276747"/>
                  <a:pt x="10415702" y="220112"/>
                  <a:pt x="10473949" y="220954"/>
                </a:cubicBezTo>
                <a:cubicBezTo>
                  <a:pt x="10586161" y="235829"/>
                  <a:pt x="10659175" y="223561"/>
                  <a:pt x="10717313" y="253344"/>
                </a:cubicBezTo>
                <a:cubicBezTo>
                  <a:pt x="10807563" y="201769"/>
                  <a:pt x="10894251" y="226492"/>
                  <a:pt x="10972110" y="217006"/>
                </a:cubicBezTo>
                <a:cubicBezTo>
                  <a:pt x="11010257" y="224179"/>
                  <a:pt x="11021728" y="177614"/>
                  <a:pt x="11060121" y="208222"/>
                </a:cubicBezTo>
                <a:cubicBezTo>
                  <a:pt x="11077800" y="162137"/>
                  <a:pt x="11186826" y="219263"/>
                  <a:pt x="11144990" y="143556"/>
                </a:cubicBezTo>
                <a:cubicBezTo>
                  <a:pt x="11197019" y="148660"/>
                  <a:pt x="11247321" y="135324"/>
                  <a:pt x="11293359" y="124935"/>
                </a:cubicBezTo>
                <a:cubicBezTo>
                  <a:pt x="11315861" y="107725"/>
                  <a:pt x="11364687" y="97012"/>
                  <a:pt x="11364511" y="66512"/>
                </a:cubicBezTo>
                <a:cubicBezTo>
                  <a:pt x="11417487" y="108223"/>
                  <a:pt x="11482729" y="24231"/>
                  <a:pt x="11537979" y="81544"/>
                </a:cubicBezTo>
                <a:cubicBezTo>
                  <a:pt x="11546299" y="61123"/>
                  <a:pt x="11557784" y="68192"/>
                  <a:pt x="11576401" y="68039"/>
                </a:cubicBezTo>
                <a:cubicBezTo>
                  <a:pt x="11582963" y="33190"/>
                  <a:pt x="11614943" y="63169"/>
                  <a:pt x="11627402" y="41537"/>
                </a:cubicBezTo>
                <a:cubicBezTo>
                  <a:pt x="11683565" y="51278"/>
                  <a:pt x="11758185" y="24367"/>
                  <a:pt x="11800703" y="18480"/>
                </a:cubicBezTo>
                <a:cubicBezTo>
                  <a:pt x="11843221" y="12595"/>
                  <a:pt x="11887749" y="35019"/>
                  <a:pt x="11920297" y="33373"/>
                </a:cubicBezTo>
                <a:cubicBezTo>
                  <a:pt x="11981109" y="-22731"/>
                  <a:pt x="12001050" y="20006"/>
                  <a:pt x="12034335" y="19478"/>
                </a:cubicBezTo>
                <a:cubicBezTo>
                  <a:pt x="12046814" y="7195"/>
                  <a:pt x="12086097" y="12995"/>
                  <a:pt x="12121786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8558D-8456-F7C3-848D-9910A3597B9F}"/>
              </a:ext>
            </a:extLst>
          </p:cNvPr>
          <p:cNvSpPr txBox="1"/>
          <p:nvPr/>
        </p:nvSpPr>
        <p:spPr>
          <a:xfrm>
            <a:off x="1184744" y="620203"/>
            <a:ext cx="9859618" cy="894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1" cap="all" spc="60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  <a:cs typeface="+mj-cs"/>
              </a:rPr>
              <a:t>Documents</a:t>
            </a:r>
            <a:r>
              <a:rPr lang="en-US" sz="3600" b="1" i="1" cap="all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rPr>
              <a:t>: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7992" y="1914157"/>
            <a:ext cx="6991068" cy="344709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26F84B6-2FCD-7491-139C-08720D4B71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0711"/>
          <a:stretch/>
        </p:blipFill>
        <p:spPr>
          <a:xfrm>
            <a:off x="1184744" y="1748919"/>
            <a:ext cx="9423918" cy="441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73615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Bembo</vt:lpstr>
      <vt:lpstr>ArchiveVTI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Rimal, Tek</dc:creator>
  <cp:lastModifiedBy>Rimal, Tek</cp:lastModifiedBy>
  <cp:revision>1</cp:revision>
  <dcterms:created xsi:type="dcterms:W3CDTF">2022-05-05T19:21:36Z</dcterms:created>
  <dcterms:modified xsi:type="dcterms:W3CDTF">2022-05-05T19:31:53Z</dcterms:modified>
</cp:coreProperties>
</file>