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7DEB-F43C-CF42-AD2B-6A2EFCF61B88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7010-1361-424C-ABC6-6F567987C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6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7DEB-F43C-CF42-AD2B-6A2EFCF61B88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7010-1361-424C-ABC6-6F567987C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1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7DEB-F43C-CF42-AD2B-6A2EFCF61B88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7010-1361-424C-ABC6-6F567987C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8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7DEB-F43C-CF42-AD2B-6A2EFCF61B88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7010-1361-424C-ABC6-6F567987C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8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7DEB-F43C-CF42-AD2B-6A2EFCF61B88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7010-1361-424C-ABC6-6F567987C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2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7DEB-F43C-CF42-AD2B-6A2EFCF61B88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7010-1361-424C-ABC6-6F567987C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1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7DEB-F43C-CF42-AD2B-6A2EFCF61B88}" type="datetimeFigureOut">
              <a:rPr lang="en-US" smtClean="0"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7010-1361-424C-ABC6-6F567987C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0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7DEB-F43C-CF42-AD2B-6A2EFCF61B88}" type="datetimeFigureOut">
              <a:rPr lang="en-US" smtClean="0"/>
              <a:t>3/25/15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7010-1361-424C-ABC6-6F567987C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7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7DEB-F43C-CF42-AD2B-6A2EFCF61B88}" type="datetimeFigureOut">
              <a:rPr lang="en-US" smtClean="0"/>
              <a:t>3/25/15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7010-1361-424C-ABC6-6F567987C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6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7DEB-F43C-CF42-AD2B-6A2EFCF61B88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7010-1361-424C-ABC6-6F567987C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1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7DEB-F43C-CF42-AD2B-6A2EFCF61B88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7010-1361-424C-ABC6-6F567987C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4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C7DEB-F43C-CF42-AD2B-6A2EFCF61B88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E7010-1361-424C-ABC6-6F567987C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3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Blank PPT for </a:t>
            </a:r>
            <a:r>
              <a:rPr lang="en-US" smtClean="0"/>
              <a:t>demo purpose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05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Blank PPT for demo purpose</vt:lpstr>
    </vt:vector>
  </TitlesOfParts>
  <Company>djavaweb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Blank PPT for demo purpose</dc:title>
  <dc:creator>Rio Asmara</dc:creator>
  <cp:lastModifiedBy>Rio Asmara</cp:lastModifiedBy>
  <cp:revision>1</cp:revision>
  <dcterms:created xsi:type="dcterms:W3CDTF">2015-03-25T09:44:12Z</dcterms:created>
  <dcterms:modified xsi:type="dcterms:W3CDTF">2015-03-25T09:44:37Z</dcterms:modified>
</cp:coreProperties>
</file>