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9363-4CAF-4DD1-AF2C-58C59C70C55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159-C8B0-4058-A3A0-113B95D9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2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9363-4CAF-4DD1-AF2C-58C59C70C55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159-C8B0-4058-A3A0-113B95D9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9363-4CAF-4DD1-AF2C-58C59C70C55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159-C8B0-4058-A3A0-113B95D9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1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9363-4CAF-4DD1-AF2C-58C59C70C55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159-C8B0-4058-A3A0-113B95D9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1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9363-4CAF-4DD1-AF2C-58C59C70C55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159-C8B0-4058-A3A0-113B95D9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9363-4CAF-4DD1-AF2C-58C59C70C55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159-C8B0-4058-A3A0-113B95D9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9363-4CAF-4DD1-AF2C-58C59C70C55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159-C8B0-4058-A3A0-113B95D9FD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8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9363-4CAF-4DD1-AF2C-58C59C70C55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159-C8B0-4058-A3A0-113B95D9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9363-4CAF-4DD1-AF2C-58C59C70C55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159-C8B0-4058-A3A0-113B95D9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9363-4CAF-4DD1-AF2C-58C59C70C55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159-C8B0-4058-A3A0-113B95D9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28F9363-4CAF-4DD1-AF2C-58C59C70C55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159-C8B0-4058-A3A0-113B95D9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28F9363-4CAF-4DD1-AF2C-58C59C70C55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07C159-C8B0-4058-A3A0-113B95D9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9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7486-03C2-4F6D-B503-7E50D9E3A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6631"/>
            <a:ext cx="8991600" cy="988326"/>
          </a:xfrm>
        </p:spPr>
        <p:txBody>
          <a:bodyPr>
            <a:normAutofit/>
          </a:bodyPr>
          <a:lstStyle/>
          <a:p>
            <a:r>
              <a:rPr lang="en-US" b="1" dirty="0"/>
              <a:t>DOCKER Usage/Hands-on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5BC5-3062-457A-9ACB-4EF5D6B2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1547" y="1745673"/>
            <a:ext cx="5105399" cy="464235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Build a </a:t>
            </a:r>
            <a:r>
              <a:rPr lang="en-US" sz="2000" dirty="0" err="1">
                <a:solidFill>
                  <a:schemeClr val="tx1"/>
                </a:solidFill>
              </a:rPr>
              <a:t>Dockerfile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Run an Image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Login to </a:t>
            </a:r>
            <a:r>
              <a:rPr lang="en-US" sz="2000" dirty="0" err="1">
                <a:solidFill>
                  <a:schemeClr val="tx1"/>
                </a:solidFill>
              </a:rPr>
              <a:t>Dockerhub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List</a:t>
            </a:r>
            <a:r>
              <a:rPr lang="en-US" sz="2000" dirty="0"/>
              <a:t> Docker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I</a:t>
            </a:r>
            <a:r>
              <a:rPr lang="en-US" sz="2000" dirty="0">
                <a:solidFill>
                  <a:schemeClr val="tx1"/>
                </a:solidFill>
              </a:rPr>
              <a:t>mages</a:t>
            </a:r>
          </a:p>
          <a:p>
            <a:pPr algn="l"/>
            <a:r>
              <a:rPr lang="en-US" sz="2000" dirty="0"/>
              <a:t>List Running Containers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Attach Standard Input/Output/Error</a:t>
            </a:r>
          </a:p>
          <a:p>
            <a:pPr algn="l"/>
            <a:r>
              <a:rPr lang="en-US" sz="2000" dirty="0"/>
              <a:t>Start/Stop Containers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Remove Images</a:t>
            </a:r>
          </a:p>
          <a:p>
            <a:pPr algn="l"/>
            <a:r>
              <a:rPr lang="en-US" sz="2000" dirty="0"/>
              <a:t>Remove Containers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Push/Pull Container to Repository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747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7486-03C2-4F6D-B503-7E50D9E3A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491" y="306631"/>
            <a:ext cx="10868891" cy="9883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Push/Pull Container to 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5BC5-3062-457A-9ACB-4EF5D6B2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2633" y="2465169"/>
            <a:ext cx="5824605" cy="10331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# docker push/pull &lt;</a:t>
            </a:r>
            <a:r>
              <a:rPr lang="en-US" b="1" dirty="0" err="1">
                <a:solidFill>
                  <a:schemeClr val="tx1"/>
                </a:solidFill>
              </a:rPr>
              <a:t>name:tag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3607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7486-03C2-4F6D-B503-7E50D9E3A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09" y="306631"/>
            <a:ext cx="9524999" cy="9883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Attach Console to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5BC5-3062-457A-9ACB-4EF5D6B2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4546" y="2402823"/>
            <a:ext cx="7969723" cy="17189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# docker exec –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–t &lt;container id&gt; /bin/bash</a:t>
            </a:r>
          </a:p>
          <a:p>
            <a:r>
              <a:rPr lang="en-US" dirty="0"/>
              <a:t>Use</a:t>
            </a:r>
          </a:p>
          <a:p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b="1" dirty="0">
                <a:solidFill>
                  <a:schemeClr val="tx1"/>
                </a:solidFill>
              </a:rPr>
              <a:t># docker </a:t>
            </a:r>
            <a:r>
              <a:rPr lang="en-US" b="1" dirty="0" err="1">
                <a:solidFill>
                  <a:schemeClr val="tx1"/>
                </a:solidFill>
              </a:rPr>
              <a:t>ps</a:t>
            </a:r>
            <a:r>
              <a:rPr lang="en-US" b="1" dirty="0">
                <a:solidFill>
                  <a:schemeClr val="tx1"/>
                </a:solidFill>
              </a:rPr>
              <a:t> –a</a:t>
            </a:r>
            <a:r>
              <a:rPr lang="en-US" dirty="0">
                <a:solidFill>
                  <a:schemeClr val="tx1"/>
                </a:solidFill>
              </a:rPr>
              <a:t>’ to find the container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0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7486-03C2-4F6D-B503-7E50D9E3A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6631"/>
            <a:ext cx="8991600" cy="988326"/>
          </a:xfrm>
        </p:spPr>
        <p:txBody>
          <a:bodyPr>
            <a:normAutofit/>
          </a:bodyPr>
          <a:lstStyle/>
          <a:p>
            <a:r>
              <a:rPr lang="en-US" b="1" dirty="0"/>
              <a:t>Build a </a:t>
            </a:r>
            <a:r>
              <a:rPr lang="en-US" b="1" dirty="0" err="1"/>
              <a:t>Dockerfile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5BC5-3062-457A-9ACB-4EF5D6B2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417" y="1443246"/>
            <a:ext cx="5738146" cy="490906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1800" b="1" dirty="0" err="1"/>
              <a:t>Dockerfile</a:t>
            </a:r>
            <a:endParaRPr lang="en-US" sz="1400" b="1" dirty="0"/>
          </a:p>
          <a:p>
            <a:pPr algn="l"/>
            <a:r>
              <a:rPr lang="en-US" sz="1800" b="1" dirty="0"/>
              <a:t>FROM centos:7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USER root</a:t>
            </a:r>
          </a:p>
          <a:p>
            <a:pPr algn="l"/>
            <a:r>
              <a:rPr lang="en-US" sz="1800" b="1" dirty="0"/>
              <a:t>MAINTAINER developer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RUN yum –y update</a:t>
            </a:r>
          </a:p>
          <a:p>
            <a:pPr algn="l"/>
            <a:r>
              <a:rPr lang="en-US" sz="1800" b="1" dirty="0"/>
              <a:t>RUN yum –y install </a:t>
            </a:r>
            <a:r>
              <a:rPr lang="en-US" sz="1800" b="1" dirty="0" err="1"/>
              <a:t>httpd</a:t>
            </a:r>
            <a:r>
              <a:rPr lang="en-US" sz="1800" b="1" dirty="0"/>
              <a:t> yum-</a:t>
            </a:r>
            <a:r>
              <a:rPr lang="en-US" sz="1800" b="1" dirty="0" err="1"/>
              <a:t>utils</a:t>
            </a:r>
            <a:endParaRPr lang="en-US" sz="1800" b="1" dirty="0"/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ADD index.html /</a:t>
            </a:r>
            <a:r>
              <a:rPr lang="en-US" sz="1800" b="1" dirty="0" err="1">
                <a:solidFill>
                  <a:schemeClr val="tx1"/>
                </a:solidFill>
              </a:rPr>
              <a:t>var</a:t>
            </a:r>
            <a:r>
              <a:rPr lang="en-US" sz="1800" b="1" dirty="0">
                <a:solidFill>
                  <a:schemeClr val="tx1"/>
                </a:solidFill>
              </a:rPr>
              <a:t>/www/html/index.html</a:t>
            </a:r>
          </a:p>
          <a:p>
            <a:pPr algn="l"/>
            <a:r>
              <a:rPr lang="en-US" sz="1800" b="1" dirty="0"/>
              <a:t>RUN </a:t>
            </a:r>
            <a:r>
              <a:rPr lang="en-US" sz="1800" b="1" dirty="0" err="1"/>
              <a:t>chown</a:t>
            </a:r>
            <a:r>
              <a:rPr lang="en-US" sz="1800" b="1" dirty="0"/>
              <a:t> </a:t>
            </a:r>
            <a:r>
              <a:rPr lang="en-US" sz="1800" b="1" dirty="0" err="1"/>
              <a:t>root:apache</a:t>
            </a:r>
            <a:r>
              <a:rPr lang="en-US" sz="1800" b="1" dirty="0"/>
              <a:t> /</a:t>
            </a:r>
            <a:r>
              <a:rPr lang="en-US" sz="1800" b="1" dirty="0" err="1"/>
              <a:t>var</a:t>
            </a:r>
            <a:r>
              <a:rPr lang="en-US" sz="1800" b="1" dirty="0"/>
              <a:t>/www/html/index.html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RUN </a:t>
            </a:r>
            <a:r>
              <a:rPr lang="en-US" sz="1800" b="1" dirty="0" err="1">
                <a:solidFill>
                  <a:schemeClr val="tx1"/>
                </a:solidFill>
              </a:rPr>
              <a:t>chmod</a:t>
            </a:r>
            <a:r>
              <a:rPr lang="en-US" sz="1800" b="1" dirty="0">
                <a:solidFill>
                  <a:schemeClr val="tx1"/>
                </a:solidFill>
              </a:rPr>
              <a:t> 644 /</a:t>
            </a:r>
            <a:r>
              <a:rPr lang="en-US" sz="1800" b="1" dirty="0" err="1">
                <a:solidFill>
                  <a:schemeClr val="tx1"/>
                </a:solidFill>
              </a:rPr>
              <a:t>var</a:t>
            </a:r>
            <a:r>
              <a:rPr lang="en-US" sz="1800" b="1" dirty="0">
                <a:solidFill>
                  <a:schemeClr val="tx1"/>
                </a:solidFill>
              </a:rPr>
              <a:t>/www/html/index.html</a:t>
            </a:r>
          </a:p>
          <a:p>
            <a:pPr algn="l"/>
            <a:r>
              <a:rPr lang="en-US" sz="1800" b="1" dirty="0"/>
              <a:t>EXPOSE 80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CMD [“-D”, “FOREGROUND”]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ENTRYPOINT[“/</a:t>
            </a:r>
            <a:r>
              <a:rPr lang="en-US" sz="1800" b="1" dirty="0" err="1">
                <a:solidFill>
                  <a:schemeClr val="tx1"/>
                </a:solidFill>
              </a:rPr>
              <a:t>usr</a:t>
            </a:r>
            <a:r>
              <a:rPr lang="en-US" sz="1800" b="1" dirty="0">
                <a:solidFill>
                  <a:schemeClr val="tx1"/>
                </a:solidFill>
              </a:rPr>
              <a:t>/</a:t>
            </a:r>
            <a:r>
              <a:rPr lang="en-US" sz="1800" b="1" dirty="0" err="1">
                <a:solidFill>
                  <a:schemeClr val="tx1"/>
                </a:solidFill>
              </a:rPr>
              <a:t>sbin</a:t>
            </a:r>
            <a:r>
              <a:rPr lang="en-US" sz="1800" b="1" dirty="0">
                <a:solidFill>
                  <a:schemeClr val="tx1"/>
                </a:solidFill>
              </a:rPr>
              <a:t>/</a:t>
            </a:r>
            <a:r>
              <a:rPr lang="en-US" sz="1800" b="1" dirty="0" err="1">
                <a:solidFill>
                  <a:schemeClr val="tx1"/>
                </a:solidFill>
              </a:rPr>
              <a:t>httpd</a:t>
            </a:r>
            <a:r>
              <a:rPr lang="en-US" sz="1800" b="1" dirty="0">
                <a:solidFill>
                  <a:schemeClr val="tx1"/>
                </a:solidFill>
              </a:rPr>
              <a:t>”]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7C1803-D5E6-477D-9A11-BB29E500C7EE}"/>
              </a:ext>
            </a:extLst>
          </p:cNvPr>
          <p:cNvSpPr txBox="1">
            <a:spLocks/>
          </p:cNvSpPr>
          <p:nvPr/>
        </p:nvSpPr>
        <p:spPr>
          <a:xfrm>
            <a:off x="7092307" y="2133319"/>
            <a:ext cx="3919148" cy="35289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Index.html</a:t>
            </a:r>
          </a:p>
          <a:p>
            <a:pPr algn="l"/>
            <a:r>
              <a:rPr lang="en-US" sz="1800" b="1" dirty="0"/>
              <a:t>&lt;!doctype html&gt;</a:t>
            </a:r>
          </a:p>
          <a:p>
            <a:pPr algn="l"/>
            <a:r>
              <a:rPr lang="en-US" sz="1800" b="1" dirty="0"/>
              <a:t>&lt;html&gt;</a:t>
            </a:r>
          </a:p>
          <a:p>
            <a:pPr lvl="1" algn="l"/>
            <a:r>
              <a:rPr lang="en-US" sz="1800" b="1" dirty="0"/>
              <a:t>&lt;head&gt;</a:t>
            </a:r>
          </a:p>
          <a:p>
            <a:pPr lvl="1" algn="l"/>
            <a:r>
              <a:rPr lang="en-US" sz="1800" b="1" dirty="0"/>
              <a:t>	&lt;title&gt;Test&lt;/title&gt;</a:t>
            </a:r>
          </a:p>
          <a:p>
            <a:pPr lvl="1" algn="l"/>
            <a:r>
              <a:rPr lang="en-US" sz="1800" b="1" dirty="0"/>
              <a:t>&lt;head&gt;</a:t>
            </a:r>
          </a:p>
          <a:p>
            <a:pPr lvl="1" algn="l"/>
            <a:r>
              <a:rPr lang="en-US" sz="1800" b="1" dirty="0"/>
              <a:t>&lt;body&gt;</a:t>
            </a:r>
          </a:p>
          <a:p>
            <a:pPr lvl="1" algn="l"/>
            <a:r>
              <a:rPr lang="en-US" sz="1800" b="1" dirty="0"/>
              <a:t>	Test Docker</a:t>
            </a:r>
          </a:p>
          <a:p>
            <a:pPr lvl="1" algn="l"/>
            <a:r>
              <a:rPr lang="en-US" sz="1800" b="1" dirty="0"/>
              <a:t>&lt;/body&gt;</a:t>
            </a:r>
          </a:p>
          <a:p>
            <a:pPr algn="l"/>
            <a:r>
              <a:rPr lang="en-US" sz="1800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3470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7486-03C2-4F6D-B503-7E50D9E3A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6631"/>
            <a:ext cx="8991600" cy="988326"/>
          </a:xfrm>
        </p:spPr>
        <p:txBody>
          <a:bodyPr>
            <a:normAutofit/>
          </a:bodyPr>
          <a:lstStyle/>
          <a:p>
            <a:r>
              <a:rPr lang="en-US" b="1" dirty="0"/>
              <a:t>Run an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5BC5-3062-457A-9ACB-4EF5D6B2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7237" y="1904057"/>
            <a:ext cx="8572396" cy="24809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# docker run –d –p 80:80 –name=&lt;alias&gt; &lt;</a:t>
            </a:r>
            <a:r>
              <a:rPr lang="en-US" b="1" dirty="0" err="1">
                <a:solidFill>
                  <a:schemeClr val="tx1"/>
                </a:solidFill>
              </a:rPr>
              <a:t>name:tag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-d = detached</a:t>
            </a:r>
          </a:p>
          <a:p>
            <a:r>
              <a:rPr lang="en-US" dirty="0"/>
              <a:t>-p = port</a:t>
            </a:r>
          </a:p>
          <a:p>
            <a:r>
              <a:rPr lang="en-US" dirty="0">
                <a:solidFill>
                  <a:schemeClr val="tx1"/>
                </a:solidFill>
              </a:rPr>
              <a:t>80:80 = exposed port mapped to external port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6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7486-03C2-4F6D-B503-7E50D9E3A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6631"/>
            <a:ext cx="8991600" cy="988326"/>
          </a:xfrm>
        </p:spPr>
        <p:txBody>
          <a:bodyPr>
            <a:normAutofit/>
          </a:bodyPr>
          <a:lstStyle/>
          <a:p>
            <a:r>
              <a:rPr lang="en-US" b="1" dirty="0"/>
              <a:t>Login to </a:t>
            </a:r>
            <a:r>
              <a:rPr lang="en-US" b="1" dirty="0" err="1"/>
              <a:t>Dockerhub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5BC5-3062-457A-9ACB-4EF5D6B2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4859" y="2368188"/>
            <a:ext cx="3722282" cy="19267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https://hub.docker.com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# docker login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9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7486-03C2-4F6D-B503-7E50D9E3A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09" y="306631"/>
            <a:ext cx="9878291" cy="9883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List Docker Images/Containers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5BC5-3062-457A-9ACB-4EF5D6B2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3751" y="2250427"/>
            <a:ext cx="5824605" cy="2605593"/>
          </a:xfrm>
        </p:spPr>
        <p:txBody>
          <a:bodyPr>
            <a:normAutofit/>
          </a:bodyPr>
          <a:lstStyle/>
          <a:p>
            <a:r>
              <a:rPr lang="en-US" b="1" dirty="0"/>
              <a:t># docker images - a</a:t>
            </a:r>
          </a:p>
          <a:p>
            <a:r>
              <a:rPr lang="en-US" dirty="0"/>
              <a:t>-a = show all</a:t>
            </a:r>
          </a:p>
          <a:p>
            <a:endParaRPr lang="en-US" dirty="0"/>
          </a:p>
          <a:p>
            <a:r>
              <a:rPr lang="en-US" b="1" dirty="0"/>
              <a:t># docker </a:t>
            </a:r>
            <a:r>
              <a:rPr lang="en-US" b="1" dirty="0" err="1"/>
              <a:t>ps</a:t>
            </a:r>
            <a:r>
              <a:rPr lang="en-US" b="1" dirty="0"/>
              <a:t> -a</a:t>
            </a:r>
          </a:p>
          <a:p>
            <a:r>
              <a:rPr lang="en-US" dirty="0"/>
              <a:t>-a = show all</a:t>
            </a:r>
          </a:p>
        </p:txBody>
      </p:sp>
    </p:spTree>
    <p:extLst>
      <p:ext uri="{BB962C8B-B14F-4D97-AF65-F5344CB8AC3E}">
        <p14:creationId xmlns:p14="http://schemas.microsoft.com/office/powerpoint/2010/main" val="311975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7486-03C2-4F6D-B503-7E50D9E3A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6631"/>
            <a:ext cx="8991600" cy="988326"/>
          </a:xfrm>
        </p:spPr>
        <p:txBody>
          <a:bodyPr>
            <a:normAutofit/>
          </a:bodyPr>
          <a:lstStyle/>
          <a:p>
            <a:r>
              <a:rPr lang="en-US" b="1" dirty="0"/>
              <a:t>Attach stdin/</a:t>
            </a:r>
            <a:r>
              <a:rPr lang="en-US" b="1" dirty="0" err="1"/>
              <a:t>stdout</a:t>
            </a:r>
            <a:r>
              <a:rPr lang="en-US" b="1" dirty="0"/>
              <a:t>/err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5BC5-3062-457A-9ACB-4EF5D6B2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3697" y="2167296"/>
            <a:ext cx="5824605" cy="2598668"/>
          </a:xfrm>
        </p:spPr>
        <p:txBody>
          <a:bodyPr>
            <a:normAutofit/>
          </a:bodyPr>
          <a:lstStyle/>
          <a:p>
            <a:r>
              <a:rPr lang="en-US" b="1" dirty="0"/>
              <a:t># docker attach &lt;container id&gt;</a:t>
            </a:r>
          </a:p>
          <a:p>
            <a:r>
              <a:rPr lang="en-US" b="1" dirty="0"/>
              <a:t># docker attach &lt;container name&gt;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Use </a:t>
            </a:r>
          </a:p>
          <a:p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b="1" dirty="0">
                <a:solidFill>
                  <a:schemeClr val="tx1"/>
                </a:solidFill>
              </a:rPr>
              <a:t># docker </a:t>
            </a:r>
            <a:r>
              <a:rPr lang="en-US" b="1" dirty="0" err="1">
                <a:solidFill>
                  <a:schemeClr val="tx1"/>
                </a:solidFill>
              </a:rPr>
              <a:t>ps</a:t>
            </a:r>
            <a:r>
              <a:rPr lang="en-US" b="1" dirty="0">
                <a:solidFill>
                  <a:schemeClr val="tx1"/>
                </a:solidFill>
              </a:rPr>
              <a:t> -a</a:t>
            </a:r>
            <a:r>
              <a:rPr lang="en-US" dirty="0">
                <a:solidFill>
                  <a:schemeClr val="tx1"/>
                </a:solidFill>
              </a:rPr>
              <a:t>’ to get the container id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3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7486-03C2-4F6D-B503-7E50D9E3A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6631"/>
            <a:ext cx="8991600" cy="988326"/>
          </a:xfrm>
        </p:spPr>
        <p:txBody>
          <a:bodyPr>
            <a:normAutofit/>
          </a:bodyPr>
          <a:lstStyle/>
          <a:p>
            <a:r>
              <a:rPr lang="en-US" b="1" dirty="0"/>
              <a:t>Start/Stop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5BC5-3062-457A-9ACB-4EF5D6B2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7047" y="1862500"/>
            <a:ext cx="6237905" cy="32913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# docker start &lt;container id&gt;</a:t>
            </a:r>
          </a:p>
          <a:p>
            <a:r>
              <a:rPr lang="en-US" b="1" dirty="0"/>
              <a:t># docker stop &lt;container id&gt;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/>
              <a:t>Use </a:t>
            </a:r>
          </a:p>
          <a:p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b="1" dirty="0">
                <a:solidFill>
                  <a:schemeClr val="tx1"/>
                </a:solidFill>
              </a:rPr>
              <a:t># docker </a:t>
            </a:r>
            <a:r>
              <a:rPr lang="en-US" b="1" dirty="0" err="1">
                <a:solidFill>
                  <a:schemeClr val="tx1"/>
                </a:solidFill>
              </a:rPr>
              <a:t>ps</a:t>
            </a:r>
            <a:r>
              <a:rPr lang="en-US" b="1" dirty="0">
                <a:solidFill>
                  <a:schemeClr val="tx1"/>
                </a:solidFill>
              </a:rPr>
              <a:t> -a</a:t>
            </a:r>
            <a:r>
              <a:rPr lang="en-US" dirty="0">
                <a:solidFill>
                  <a:schemeClr val="tx1"/>
                </a:solidFill>
              </a:rPr>
              <a:t>’ to get the container id</a:t>
            </a:r>
          </a:p>
          <a:p>
            <a:endParaRPr lang="en-US" dirty="0"/>
          </a:p>
          <a:p>
            <a:r>
              <a:rPr lang="en-US" dirty="0"/>
              <a:t>Start or stop all containers</a:t>
            </a:r>
          </a:p>
          <a:p>
            <a:r>
              <a:rPr lang="en-US" b="1" dirty="0">
                <a:solidFill>
                  <a:schemeClr val="tx1"/>
                </a:solidFill>
              </a:rPr>
              <a:t># docker start/stop $(docker </a:t>
            </a:r>
            <a:r>
              <a:rPr lang="en-US" b="1" dirty="0" err="1">
                <a:solidFill>
                  <a:schemeClr val="tx1"/>
                </a:solidFill>
              </a:rPr>
              <a:t>ps</a:t>
            </a:r>
            <a:r>
              <a:rPr lang="en-US" b="1" dirty="0">
                <a:solidFill>
                  <a:schemeClr val="tx1"/>
                </a:solidFill>
              </a:rPr>
              <a:t> –</a:t>
            </a:r>
            <a:r>
              <a:rPr lang="en-US" b="1" dirty="0" err="1">
                <a:solidFill>
                  <a:schemeClr val="tx1"/>
                </a:solidFill>
              </a:rPr>
              <a:t>aq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3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7486-03C2-4F6D-B503-7E50D9E3A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6631"/>
            <a:ext cx="8991600" cy="988326"/>
          </a:xfrm>
        </p:spPr>
        <p:txBody>
          <a:bodyPr>
            <a:normAutofit/>
          </a:bodyPr>
          <a:lstStyle/>
          <a:p>
            <a:r>
              <a:rPr lang="en-US" b="1" dirty="0"/>
              <a:t>Remove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5BC5-3062-457A-9ACB-4EF5D6B2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9238" y="1953491"/>
            <a:ext cx="7893523" cy="30202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# docker </a:t>
            </a:r>
            <a:r>
              <a:rPr lang="en-US" b="1" dirty="0" err="1">
                <a:solidFill>
                  <a:schemeClr val="tx1"/>
                </a:solidFill>
              </a:rPr>
              <a:t>rmi</a:t>
            </a:r>
            <a:r>
              <a:rPr lang="en-US" b="1" dirty="0">
                <a:solidFill>
                  <a:schemeClr val="tx1"/>
                </a:solidFill>
              </a:rPr>
              <a:t> &lt;image id&gt;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Use </a:t>
            </a:r>
          </a:p>
          <a:p>
            <a:r>
              <a:rPr lang="en-US" dirty="0"/>
              <a:t>‘</a:t>
            </a:r>
            <a:r>
              <a:rPr lang="en-US" b="1" dirty="0"/>
              <a:t># docker images –a</a:t>
            </a:r>
            <a:r>
              <a:rPr lang="en-US" dirty="0"/>
              <a:t>’ to get image 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</a:t>
            </a:r>
          </a:p>
          <a:p>
            <a:r>
              <a:rPr lang="en-US" dirty="0"/>
              <a:t>‘</a:t>
            </a:r>
            <a:r>
              <a:rPr lang="en-US" b="1" dirty="0"/>
              <a:t># docker </a:t>
            </a:r>
            <a:r>
              <a:rPr lang="en-US" b="1" dirty="0" err="1"/>
              <a:t>rmi</a:t>
            </a:r>
            <a:r>
              <a:rPr lang="en-US" b="1" dirty="0"/>
              <a:t> $(docker images –q)</a:t>
            </a:r>
            <a:r>
              <a:rPr lang="en-US" dirty="0"/>
              <a:t>’ to remove all images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9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7486-03C2-4F6D-B503-7E50D9E3A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6631"/>
            <a:ext cx="8991600" cy="988326"/>
          </a:xfrm>
        </p:spPr>
        <p:txBody>
          <a:bodyPr>
            <a:normAutofit/>
          </a:bodyPr>
          <a:lstStyle/>
          <a:p>
            <a:r>
              <a:rPr lang="en-US" b="1" dirty="0"/>
              <a:t>Remove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5BC5-3062-457A-9ACB-4EF5D6B2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591" y="1849582"/>
            <a:ext cx="8608817" cy="3235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# docker </a:t>
            </a:r>
            <a:r>
              <a:rPr lang="en-US" b="1" dirty="0" err="1">
                <a:solidFill>
                  <a:schemeClr val="tx1"/>
                </a:solidFill>
              </a:rPr>
              <a:t>rm</a:t>
            </a:r>
            <a:r>
              <a:rPr lang="en-US" b="1" dirty="0">
                <a:solidFill>
                  <a:schemeClr val="tx1"/>
                </a:solidFill>
              </a:rPr>
              <a:t> -f &lt;container id&gt;</a:t>
            </a:r>
          </a:p>
          <a:p>
            <a:r>
              <a:rPr lang="en-US" dirty="0"/>
              <a:t>-f = force</a:t>
            </a:r>
          </a:p>
          <a:p>
            <a:r>
              <a:rPr lang="en-US" dirty="0">
                <a:solidFill>
                  <a:schemeClr val="tx1"/>
                </a:solidFill>
              </a:rPr>
              <a:t>Use </a:t>
            </a:r>
          </a:p>
          <a:p>
            <a:r>
              <a:rPr lang="en-US" dirty="0"/>
              <a:t>‘</a:t>
            </a:r>
            <a:r>
              <a:rPr lang="en-US" b="1" dirty="0"/>
              <a:t># docker </a:t>
            </a:r>
            <a:r>
              <a:rPr lang="en-US" b="1" dirty="0" err="1"/>
              <a:t>ps</a:t>
            </a:r>
            <a:r>
              <a:rPr lang="en-US" b="1" dirty="0"/>
              <a:t> –a</a:t>
            </a:r>
            <a:r>
              <a:rPr lang="en-US" dirty="0"/>
              <a:t>’ to get container 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</a:t>
            </a:r>
          </a:p>
          <a:p>
            <a:r>
              <a:rPr lang="en-US" dirty="0"/>
              <a:t>‘</a:t>
            </a:r>
            <a:r>
              <a:rPr lang="en-US" b="1" dirty="0"/>
              <a:t># docker </a:t>
            </a:r>
            <a:r>
              <a:rPr lang="en-US" b="1" dirty="0" err="1"/>
              <a:t>rm</a:t>
            </a:r>
            <a:r>
              <a:rPr lang="en-US" b="1" dirty="0"/>
              <a:t> $(docker </a:t>
            </a:r>
            <a:r>
              <a:rPr lang="en-US" b="1" dirty="0" err="1"/>
              <a:t>ps</a:t>
            </a:r>
            <a:r>
              <a:rPr lang="en-US" b="1" dirty="0"/>
              <a:t> –</a:t>
            </a:r>
            <a:r>
              <a:rPr lang="en-US" b="1" dirty="0" err="1"/>
              <a:t>aq</a:t>
            </a:r>
            <a:r>
              <a:rPr lang="en-US" b="1" dirty="0"/>
              <a:t>)</a:t>
            </a:r>
            <a:r>
              <a:rPr lang="en-US" dirty="0"/>
              <a:t>’ to remove all containers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574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473</TotalTime>
  <Words>410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DOCKER Usage/Hands-on</vt:lpstr>
      <vt:lpstr>Build a Dockerfile</vt:lpstr>
      <vt:lpstr>Run an Image</vt:lpstr>
      <vt:lpstr>Login to Dockerhub</vt:lpstr>
      <vt:lpstr>List Docker Images/Containers</vt:lpstr>
      <vt:lpstr>Attach stdin/stdout/err</vt:lpstr>
      <vt:lpstr>Start/Stop Containers</vt:lpstr>
      <vt:lpstr>Remove Images</vt:lpstr>
      <vt:lpstr>Remove Containers</vt:lpstr>
      <vt:lpstr>Push/Pull Container to Repository</vt:lpstr>
      <vt:lpstr>Attach Console to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Chandler</dc:creator>
  <cp:lastModifiedBy>Lee Chandler</cp:lastModifiedBy>
  <cp:revision>11</cp:revision>
  <dcterms:created xsi:type="dcterms:W3CDTF">2017-12-19T00:13:53Z</dcterms:created>
  <dcterms:modified xsi:type="dcterms:W3CDTF">2017-12-19T08:07:18Z</dcterms:modified>
</cp:coreProperties>
</file>