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543" r:id="rId3"/>
    <p:sldId id="700" r:id="rId4"/>
    <p:sldId id="704" r:id="rId5"/>
    <p:sldId id="706" r:id="rId6"/>
    <p:sldId id="705" r:id="rId7"/>
    <p:sldId id="702" r:id="rId8"/>
    <p:sldId id="703" r:id="rId9"/>
    <p:sldId id="707" r:id="rId10"/>
    <p:sldId id="712" r:id="rId11"/>
    <p:sldId id="711" r:id="rId12"/>
    <p:sldId id="709" r:id="rId13"/>
    <p:sldId id="710" r:id="rId14"/>
    <p:sldId id="4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753F-018B-4BCB-B1E2-4464C0075A5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DFD5-E7AE-4128-AC5F-F72F0FB5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6940" y="307619"/>
            <a:ext cx="1603760" cy="15633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3;p1"/>
          <p:cNvSpPr txBox="1"/>
          <p:nvPr/>
        </p:nvSpPr>
        <p:spPr>
          <a:xfrm>
            <a:off x="2336800" y="5381865"/>
            <a:ext cx="7518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Coimbatore</a:t>
            </a:r>
            <a:endParaRPr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919DC-C8D3-6AF8-4576-A1952D799CFF}"/>
              </a:ext>
            </a:extLst>
          </p:cNvPr>
          <p:cNvSpPr/>
          <p:nvPr/>
        </p:nvSpPr>
        <p:spPr>
          <a:xfrm>
            <a:off x="2731529" y="2835944"/>
            <a:ext cx="688900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- Basic Coding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(LED, LDR, Push Button, Potentiometer)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05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260" y="383928"/>
            <a:ext cx="119379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 LED Connected to GPIO33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// Set LED pin as output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// Start Serial Monitor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available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c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c == 'A'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// Turn ON LED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"LED ON"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c == 'B'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Turn OFF LED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"LED OFF"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88" y="46161"/>
            <a:ext cx="345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on/ Off Control Serial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26" y="507826"/>
            <a:ext cx="119825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39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GPIO39 (Analog input capable)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INPUT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Read analog value (0-4095)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"LDR Value: 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Wait 1 second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10" y="46161"/>
            <a:ext cx="232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 Value Serial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43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481" y="620560"/>
            <a:ext cx="1192477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39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GPIO39 (ADC1_CH3), input-only ADC pin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threshold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Adjust this based on your environment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// Start Serial Monitor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    // Allow time for Serial to open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Read LDR value (0–4095)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"LDR Value: 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&lt; threshold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 → It's DARK"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 → It's BRIGHT"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Read every 0.5 seconds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25" y="57345"/>
            <a:ext cx="3644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  Dark/Bright Detection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43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53" y="58687"/>
            <a:ext cx="238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  Control LED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207" y="507426"/>
            <a:ext cx="1199511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39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LDR connected to GPIO39 (ADC1_CH3, input-only)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LED connected to GPIO33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threshold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// Adjust this based on your lighting conditions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Read LDR value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// Print to Serial Monitor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ldrValue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&lt; threshold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Turn LED ON in dark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// Turn LED OFF in bright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Small delay to stabilize readings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1530" y="2972347"/>
            <a:ext cx="31489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2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12" y="628225"/>
            <a:ext cx="118997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GPIO33 where LED is connected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Initialize GPIO33 as output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Turn LED 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      // Wait for 1 second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// Turn LED OFF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      // Wait for 1 second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156" y="63418"/>
            <a:ext cx="2196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LED Blink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39" y="63418"/>
            <a:ext cx="2353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LED Blink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91" y="662869"/>
            <a:ext cx="11978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ledPin1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LED1 Connected to GPIO33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ledPin2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// LED2 Connected to GPIO4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Initialize both GPIO pins as outputs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ledPin1,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ledPin2,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Turn both LEDs 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ledPin1,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ledPin2,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Wait for 1 second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Turn both LEDs OFF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ledPin1,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ledPin2,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Wait for 1 second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20" y="63418"/>
            <a:ext cx="184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Serial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209" y="542370"/>
            <a:ext cx="119498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GPIO32 where the button is connected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Variable for reading the button status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    // Initialize serial communication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INPUT_PULLUP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// Set the button pin as input with internal pull-up resistor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Read the state of the button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Check if button is pressed (LOW because we're using INPUT_PULLUP)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==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"Button pressed!"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250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Simple </a:t>
            </a:r>
            <a:r>
              <a:rPr lang="en-US" dirty="0" err="1">
                <a:solidFill>
                  <a:srgbClr val="95A5A6"/>
                </a:solidFill>
                <a:latin typeface="Consolas" panose="020B0609020204030204" pitchFamily="49" charset="0"/>
              </a:rPr>
              <a:t>debounce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- wait a bit to avoid multiple detections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Small delay to make serial output readable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53" y="63418"/>
            <a:ext cx="2831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Potentiometer Serial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787" y="674762"/>
            <a:ext cx="11920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GPIO36 = ADC1_CH0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GPIO36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115200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Start serial communication at 115200 baud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// Small delay to ensure serial is ready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// Read analog value from potentiometer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Serial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// Print raw value (0–4095)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          // Wait a bit before next read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110" y="482774"/>
            <a:ext cx="119224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Pin definitions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Push button connected to GPIO32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// LED connected to GPIO4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Variables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// Variable for reading button status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 // Set LED pin as output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INPUT_PULLUP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// Set button pin as input with pull-up resistor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</a:t>
            </a:r>
            <a:r>
              <a:rPr lang="en-US" dirty="0" err="1">
                <a:solidFill>
                  <a:srgbClr val="95A5A6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5A5A6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, INPUT);     // Use this if you have external pull-down resistor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Read the state of the button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Check if button is pressed (LOW because of pull-up)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buttonState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==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Turn LED 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// Turn LED OFF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Small delay for stability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57" y="58687"/>
            <a:ext cx="26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Control LED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20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166" y="490840"/>
            <a:ext cx="119623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Pin definitions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GPIO36 for potentiometer (Analog Input)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// GPIO4 for LED (Digital Output)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// Set GPIO4 as output for LED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INPUT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// Set GPIO36 as input for potentiometer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// Ensure LED starts off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Read potentiometer value (0-4095 on ESP32)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Check if value is 512 or above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2047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HIGH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// Turn LED ON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LOW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Turn LED OFF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Small delay for stable reading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88" y="58687"/>
            <a:ext cx="4584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Potentiometer Control LED On/Off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0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208" y="482774"/>
            <a:ext cx="119498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Pin definitions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GPIO36 for potentiometer (Analog Input)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// GPIO4 for LED (PWM Output)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Variables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// Store potentiometer reading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ledBrightness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// Store LED brightness value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INPUT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 // Set potentiometer pin as input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      // Set LED pin as output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Read the potentiometer value (0-4095)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potPin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Map the potentiometer value to LED brightness (0-255)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ledBrightness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potValue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4095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Control LED brightness using PWM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ledBrightness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Small delay for stable reading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6" y="58772"/>
            <a:ext cx="5014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Potentiometer Control LED Brightness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45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678" y="9510"/>
            <a:ext cx="907142" cy="47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1"/>
          <p:cNvSpPr txBox="1"/>
          <p:nvPr/>
        </p:nvSpPr>
        <p:spPr>
          <a:xfrm>
            <a:off x="2555308" y="6523738"/>
            <a:ext cx="72414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Tektork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Private Limited,  Coimbatore</a:t>
            </a:r>
            <a:endParaRPr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209" y="432270"/>
            <a:ext cx="119498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// the number of the LED pin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  // 16 corresponds to GPIO 4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set the LED as an output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pinMode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OUTPUT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increase the LED brightness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  // changing the LED brightness with PWM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// decrease the LED brightness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728E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--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5A5A6"/>
                </a:solidFill>
                <a:latin typeface="Consolas" panose="020B0609020204030204" pitchFamily="49" charset="0"/>
              </a:rPr>
              <a:t>    // changing the LED brightness with PWM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35400"/>
                </a:solidFill>
                <a:latin typeface="Consolas" panose="020B0609020204030204" pitchFamily="49" charset="0"/>
              </a:rPr>
              <a:t>analogWrite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ledPin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E5B61"/>
                </a:solidFill>
                <a:latin typeface="Consolas" panose="020B0609020204030204" pitchFamily="49" charset="0"/>
              </a:rPr>
              <a:t>dutyCycle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1" y="46161"/>
            <a:ext cx="3763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PWM- LED Fade in/Fade out</a:t>
            </a:r>
            <a:endParaRPr lang="en-US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4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1686</Words>
  <Application>Microsoft Office PowerPoint</Application>
  <PresentationFormat>Widescreen</PresentationFormat>
  <Paragraphs>246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Vennimalai G</cp:lastModifiedBy>
  <cp:revision>381</cp:revision>
  <dcterms:created xsi:type="dcterms:W3CDTF">2025-08-06T06:19:37Z</dcterms:created>
  <dcterms:modified xsi:type="dcterms:W3CDTF">2025-10-03T11:48:26Z</dcterms:modified>
</cp:coreProperties>
</file>