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5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2C2C9-0A7C-4486-8876-D6905A59E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78092-7DF2-4205-90E9-5B2C332BE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8F1CA-D4A1-427C-BB99-D13C3FF17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9823-5AEF-487B-BDC2-9E0CB059374B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1B300-FD4C-484D-A9D7-71ACA2EB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C9F8D-D014-4F33-856F-B0025905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CE2C-4F4B-4EE7-A63F-19CB1C8A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7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A4A29-701F-4780-80A3-24A977120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312C3-ED59-424C-93A5-C4843F7CC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18C6D-184A-489F-8494-13C226FE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9823-5AEF-487B-BDC2-9E0CB059374B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2A428-0B65-47DD-9DE0-6FEF0D2A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59EDD-2C07-4B02-9E2C-EFD642D1E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CE2C-4F4B-4EE7-A63F-19CB1C8A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00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FF473C-266E-4DBC-9E53-C307F9D6C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75167-08FD-454B-B16D-1D6EF0377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89884-363F-40A9-8094-B227413D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9823-5AEF-487B-BDC2-9E0CB059374B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E0C02-017F-4FB9-A402-FE9380172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6F54D-C783-421D-9DA9-766877BA8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CE2C-4F4B-4EE7-A63F-19CB1C8A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1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7C0FC-C4EE-45E2-951E-C76BEBAE7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C743A-876D-4107-9C20-F9EDD0D68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81147-EA0B-4914-BE02-9A07FAD85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9823-5AEF-487B-BDC2-9E0CB059374B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BB8A7-29B5-44A5-AAB3-67220A19F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9A805-10E3-435F-903D-B9B3F8CD4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CE2C-4F4B-4EE7-A63F-19CB1C8A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67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5B244-5593-423F-83D5-C8513FB8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3A741-DCDE-4F1B-8393-8DD325C97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CF9D7-5E4B-44FB-8D3D-7BDAF98B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9823-5AEF-487B-BDC2-9E0CB059374B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0BFD1-956D-4F3F-9798-97F8F1B77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675DC-0536-4541-9C4A-25225465A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CE2C-4F4B-4EE7-A63F-19CB1C8A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0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25F6-1495-484D-AD02-0C6B079A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C3B9E-0E34-431F-BBCB-432DC9C48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8B459-E7C3-4A95-A3F7-8B69BE7BA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3C3FA-0038-4610-9321-4E4BBFFF1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9823-5AEF-487B-BDC2-9E0CB059374B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DD357-670F-454A-BAD0-EFF3EE1F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C8EC0-750C-48AB-9373-BE21589D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CE2C-4F4B-4EE7-A63F-19CB1C8A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3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FD4B9-4477-449C-AA70-21A06CE3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CF18C-1E45-482C-9598-01B232ADE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C5DB7-1070-4D25-A929-6B1FE07DE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4D5C9-1C90-4E9B-83E1-6582D314C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411479-7C77-4277-9328-A3CD18A86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08A17-644B-4C9D-97D6-996720ADB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9823-5AEF-487B-BDC2-9E0CB059374B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8A783C-E1B3-44E4-9732-3F6D151F9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E34F2-3CB1-41DD-98FC-69CDF4910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CE2C-4F4B-4EE7-A63F-19CB1C8A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34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14F54-72B6-46C8-B7E7-9669A617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1CF66-3048-4B8E-9FA7-90A78CA5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9823-5AEF-487B-BDC2-9E0CB059374B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EFE69-A693-4D7E-9DBF-D5475CB2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D497E-B8AE-4232-B67E-5E667764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CE2C-4F4B-4EE7-A63F-19CB1C8A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5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D1B15F-45D6-4DC2-AC88-F798154CE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9823-5AEF-487B-BDC2-9E0CB059374B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A9D231-158F-4969-BC18-99B6789F3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793EF-475B-420F-9DAD-33F0EBF1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CE2C-4F4B-4EE7-A63F-19CB1C8A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43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37A2-6D1A-4F12-A126-FE0911B6A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C036C-1DEB-4761-8CEB-D38F74610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92775-A277-4A31-87EF-7BD52E80D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C9700-B4D6-48BF-8F66-FFC048E99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9823-5AEF-487B-BDC2-9E0CB059374B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9271C-648D-4016-91F0-EF44B449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96AE8-D2FA-48BA-B373-67831183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CE2C-4F4B-4EE7-A63F-19CB1C8A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3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2639-1E6F-49E3-840A-EBFB5575D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160EAE-2E58-48D0-B2CF-4EC820C75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C3910-687C-420B-A0E7-09E2EAAE9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42A91-0C14-4FD4-9596-FA19A3A9A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9823-5AEF-487B-BDC2-9E0CB059374B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4A6EC-DECD-4BFD-A2D5-E9D956D6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FD088-7502-4441-895E-07CB17226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CE2C-4F4B-4EE7-A63F-19CB1C8A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49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DF3E3-73F9-4B40-9AD0-0AFDB5C66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73CB9-FB81-4FE6-BD69-8D9F2D61D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F4BE4-D2A3-4058-ADB1-0409E28CE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19823-5AEF-487B-BDC2-9E0CB059374B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D66E5-F91B-4F35-80EF-92EBC4BA3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D634E-CB52-4CF0-96D4-5B13F135C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CCE2C-4F4B-4EE7-A63F-19CB1C8A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0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6D3A8-AF4F-49AF-BADB-9062BE1397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sdfas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564C0-69BF-4A06-9E19-6059CB3DDD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90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sdfas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sdfas</dc:title>
  <dc:creator>Alicia Townsend</dc:creator>
  <cp:lastModifiedBy>Alicia Townsend</cp:lastModifiedBy>
  <cp:revision>1</cp:revision>
  <dcterms:created xsi:type="dcterms:W3CDTF">2018-07-03T16:41:38Z</dcterms:created>
  <dcterms:modified xsi:type="dcterms:W3CDTF">2018-07-03T16:41:45Z</dcterms:modified>
</cp:coreProperties>
</file>