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C2C9-0A7C-4486-8876-D6905A59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78092-7DF2-4205-90E9-5B2C332B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F1CA-D4A1-427C-BB99-D13C3FF1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B300-FD4C-484D-A9D7-71ACA2EB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9F8D-D014-4F33-856F-B0025905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4A29-701F-4780-80A3-24A97712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312C3-ED59-424C-93A5-C4843F7CC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8C6D-184A-489F-8494-13C226FE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A428-0B65-47DD-9DE0-6FEF0D2A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9EDD-2C07-4B02-9E2C-EFD642D1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473C-266E-4DBC-9E53-C307F9D6C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75167-08FD-454B-B16D-1D6EF037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9884-363F-40A9-8094-B227413D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0C02-017F-4FB9-A402-FE938017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F54D-C783-421D-9DA9-766877BA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C0FC-C4EE-45E2-951E-C76BEBAE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743A-876D-4107-9C20-F9EDD0D6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1147-EA0B-4914-BE02-9A07FAD8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B8A7-29B5-44A5-AAB3-67220A19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A805-10E3-435F-903D-B9B3F8CD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B244-5593-423F-83D5-C8513FB8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3A741-DCDE-4F1B-8393-8DD325C9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CF9D7-5E4B-44FB-8D3D-7BDAF98B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BFD1-956D-4F3F-9798-97F8F1B7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75DC-0536-4541-9C4A-25225465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25F6-1495-484D-AD02-0C6B079A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3B9E-0E34-431F-BBCB-432DC9C48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8B459-E7C3-4A95-A3F7-8B69BE7B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3C3FA-0038-4610-9321-4E4BBFFF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D357-670F-454A-BAD0-EFF3EE1F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8EC0-750C-48AB-9373-BE21589D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D4B9-4477-449C-AA70-21A06CE3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F18C-1E45-482C-9598-01B232AD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C5DB7-1070-4D25-A929-6B1FE07DE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4D5C9-1C90-4E9B-83E1-6582D314C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11479-7C77-4277-9328-A3CD18A86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08A17-644B-4C9D-97D6-996720AD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A783C-E1B3-44E4-9732-3F6D151F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E34F2-3CB1-41DD-98FC-69CDF491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4F54-72B6-46C8-B7E7-9669A617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1CF66-3048-4B8E-9FA7-90A78CA5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EFE69-A693-4D7E-9DBF-D5475CB2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D497E-B8AE-4232-B67E-5E667764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B15F-45D6-4DC2-AC88-F798154C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9D231-158F-4969-BC18-99B6789F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793EF-475B-420F-9DAD-33F0EBF1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7A2-6D1A-4F12-A126-FE0911B6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036C-1DEB-4761-8CEB-D38F7461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92775-A277-4A31-87EF-7BD52E80D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9700-B4D6-48BF-8F66-FFC048E9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271C-648D-4016-91F0-EF44B449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96AE8-D2FA-48BA-B373-67831183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2639-1E6F-49E3-840A-EBFB5575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60EAE-2E58-48D0-B2CF-4EC820C75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C3910-687C-420B-A0E7-09E2EAAE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2A91-0C14-4FD4-9596-FA19A3A9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A6EC-DECD-4BFD-A2D5-E9D956D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FD088-7502-4441-895E-07CB1722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DF3E3-73F9-4B40-9AD0-0AFDB5C6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3CB9-FB81-4FE6-BD69-8D9F2D61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4BE4-D2A3-4058-ADB1-0409E28CE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66E5-F91B-4F35-80EF-92EBC4BA3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634E-CB52-4CF0-96D4-5B13F135C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D3A8-AF4F-49AF-BADB-9062BE139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sdfas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64C0-69BF-4A06-9E19-6059CB3DD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dfgadfgadf</a:t>
            </a:r>
          </a:p>
        </p:txBody>
      </p:sp>
    </p:spTree>
    <p:extLst>
      <p:ext uri="{BB962C8B-B14F-4D97-AF65-F5344CB8AC3E}">
        <p14:creationId xmlns:p14="http://schemas.microsoft.com/office/powerpoint/2010/main" val="240239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sdfas</dc:title>
  <dc:creator>Alicia Townsend</dc:creator>
  <cp:lastModifiedBy>Alicia Townsend</cp:lastModifiedBy>
  <cp:revision>2</cp:revision>
  <dcterms:created xsi:type="dcterms:W3CDTF">2018-07-03T16:41:38Z</dcterms:created>
  <dcterms:modified xsi:type="dcterms:W3CDTF">2018-07-03T16:43:45Z</dcterms:modified>
</cp:coreProperties>
</file>