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86" d="100"/>
          <a:sy n="86" d="100"/>
        </p:scale>
        <p:origin x="282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4F947-7F58-4D57-98C4-533C5B3F4E0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8EC9-CBE9-4609-9C08-2D55776F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7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C80535F-E9CF-4457-9969-BEF257207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3919503" y="253083"/>
            <a:ext cx="2103120" cy="15773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9EDEA6-ECC7-4BF6-AE8D-A49967840A3D}"/>
              </a:ext>
            </a:extLst>
          </p:cNvPr>
          <p:cNvSpPr txBox="1"/>
          <p:nvPr/>
        </p:nvSpPr>
        <p:spPr>
          <a:xfrm>
            <a:off x="3851738" y="-28446"/>
            <a:ext cx="34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9912FC-06DA-462D-BDF8-DFA875F9E159}"/>
              </a:ext>
            </a:extLst>
          </p:cNvPr>
          <p:cNvSpPr txBox="1"/>
          <p:nvPr/>
        </p:nvSpPr>
        <p:spPr>
          <a:xfrm>
            <a:off x="1197255" y="1713772"/>
            <a:ext cx="34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20161-BF66-40AA-905E-47EA07693C33}"/>
              </a:ext>
            </a:extLst>
          </p:cNvPr>
          <p:cNvSpPr txBox="1"/>
          <p:nvPr/>
        </p:nvSpPr>
        <p:spPr>
          <a:xfrm>
            <a:off x="3867888" y="1712717"/>
            <a:ext cx="34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666079-B7D3-4AB6-8C9C-D94CA008106D}"/>
              </a:ext>
            </a:extLst>
          </p:cNvPr>
          <p:cNvSpPr txBox="1"/>
          <p:nvPr/>
        </p:nvSpPr>
        <p:spPr>
          <a:xfrm>
            <a:off x="1187821" y="3548060"/>
            <a:ext cx="34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A4BE48-9D62-4E96-AD68-A66D219C494F}"/>
              </a:ext>
            </a:extLst>
          </p:cNvPr>
          <p:cNvSpPr txBox="1"/>
          <p:nvPr/>
        </p:nvSpPr>
        <p:spPr>
          <a:xfrm>
            <a:off x="3867888" y="3542385"/>
            <a:ext cx="34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EE90F-694D-4129-AC0E-CAB94BA4E3E7}"/>
              </a:ext>
            </a:extLst>
          </p:cNvPr>
          <p:cNvSpPr txBox="1"/>
          <p:nvPr/>
        </p:nvSpPr>
        <p:spPr>
          <a:xfrm>
            <a:off x="1197255" y="-78282"/>
            <a:ext cx="34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5FE36-5A15-497A-9437-A09EA41996F8}"/>
              </a:ext>
            </a:extLst>
          </p:cNvPr>
          <p:cNvSpPr txBox="1"/>
          <p:nvPr/>
        </p:nvSpPr>
        <p:spPr>
          <a:xfrm>
            <a:off x="1219625" y="5383979"/>
            <a:ext cx="34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194F1D-E614-4F9A-AF63-2708B55694E4}"/>
              </a:ext>
            </a:extLst>
          </p:cNvPr>
          <p:cNvSpPr txBox="1"/>
          <p:nvPr/>
        </p:nvSpPr>
        <p:spPr>
          <a:xfrm>
            <a:off x="3863610" y="5425373"/>
            <a:ext cx="34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CB2AF-E458-4D74-ABC1-9856C9FD5500}"/>
              </a:ext>
            </a:extLst>
          </p:cNvPr>
          <p:cNvSpPr txBox="1"/>
          <p:nvPr/>
        </p:nvSpPr>
        <p:spPr>
          <a:xfrm>
            <a:off x="1244271" y="7260907"/>
            <a:ext cx="34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i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93373-A72F-4FB3-903A-C96B162FF0C3}"/>
              </a:ext>
            </a:extLst>
          </p:cNvPr>
          <p:cNvSpPr txBox="1"/>
          <p:nvPr/>
        </p:nvSpPr>
        <p:spPr>
          <a:xfrm>
            <a:off x="3863610" y="7247478"/>
            <a:ext cx="34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F80B384D-8A58-48BF-9F27-8D34D9657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1280218" y="7574564"/>
            <a:ext cx="2103120" cy="1577340"/>
          </a:xfrm>
          <a:prstGeom prst="rect">
            <a:avLst/>
          </a:prstGeom>
        </p:spPr>
      </p:pic>
      <p:pic>
        <p:nvPicPr>
          <p:cNvPr id="54" name="Picture 53" descr="Chart, surface chart&#10;&#10;Description automatically generated">
            <a:extLst>
              <a:ext uri="{FF2B5EF4-FFF2-40B4-BE49-F238E27FC236}">
                <a16:creationId xmlns:a16="http://schemas.microsoft.com/office/drawing/2014/main" id="{9F39D5FF-0C5E-424E-93F0-D70D6FC13A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3941645" y="7560329"/>
            <a:ext cx="2103120" cy="1577340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E2E7D8E-9442-4F54-8058-AC54BA8A44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1237643" y="247019"/>
            <a:ext cx="2103120" cy="1577340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540631D3-E529-4557-864A-AB0DD56F63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3919502" y="2028765"/>
            <a:ext cx="2103120" cy="157734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EA3B28-70E2-4E81-B54F-5D9937727C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1237643" y="2033374"/>
            <a:ext cx="2103120" cy="1577340"/>
          </a:xfrm>
          <a:prstGeom prst="rect">
            <a:avLst/>
          </a:prstGeom>
        </p:spPr>
      </p:pic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8C9D98CB-847E-41E3-B374-AE5A2434337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1237643" y="3861312"/>
            <a:ext cx="2103120" cy="1577340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34F2ABAD-6D0D-44EC-8AB1-D4CC3D4E1C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3919503" y="3846494"/>
            <a:ext cx="2103120" cy="1577340"/>
          </a:xfrm>
          <a:prstGeom prst="rect">
            <a:avLst/>
          </a:prstGeom>
        </p:spPr>
      </p:pic>
      <p:pic>
        <p:nvPicPr>
          <p:cNvPr id="17" name="Picture 16" descr="Surface chart&#10;&#10;Description automatically generated with medium confidence">
            <a:extLst>
              <a:ext uri="{FF2B5EF4-FFF2-40B4-BE49-F238E27FC236}">
                <a16:creationId xmlns:a16="http://schemas.microsoft.com/office/drawing/2014/main" id="{CF0140E9-3395-4C94-804E-1A1A0E0EF0A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1292578" y="5733150"/>
            <a:ext cx="2103120" cy="1577340"/>
          </a:xfrm>
          <a:prstGeom prst="rect">
            <a:avLst/>
          </a:prstGeom>
        </p:spPr>
      </p:pic>
      <p:pic>
        <p:nvPicPr>
          <p:cNvPr id="19" name="Picture 18" descr="Chart, surface chart&#10;&#10;Description automatically generated">
            <a:extLst>
              <a:ext uri="{FF2B5EF4-FFF2-40B4-BE49-F238E27FC236}">
                <a16:creationId xmlns:a16="http://schemas.microsoft.com/office/drawing/2014/main" id="{C8110B24-D880-41FA-BA28-0CB2270E0F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3919502" y="5733129"/>
            <a:ext cx="2103120" cy="1577340"/>
          </a:xfrm>
          <a:prstGeom prst="rect">
            <a:avLst/>
          </a:prstGeom>
        </p:spPr>
      </p:pic>
      <p:sp>
        <p:nvSpPr>
          <p:cNvPr id="42" name="Text Box 18">
            <a:extLst>
              <a:ext uri="{FF2B5EF4-FFF2-40B4-BE49-F238E27FC236}">
                <a16:creationId xmlns:a16="http://schemas.microsoft.com/office/drawing/2014/main" id="{6344BCE9-0442-46BE-BC3F-85BD471317F7}"/>
              </a:ext>
            </a:extLst>
          </p:cNvPr>
          <p:cNvSpPr txBox="1"/>
          <p:nvPr/>
        </p:nvSpPr>
        <p:spPr bwMode="auto">
          <a:xfrm>
            <a:off x="1311452" y="29767"/>
            <a:ext cx="2142113" cy="29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Moisture and climatological winds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56034080-1D15-4EA9-9A30-2619F7473F07}"/>
              </a:ext>
            </a:extLst>
          </p:cNvPr>
          <p:cNvSpPr txBox="1"/>
          <p:nvPr/>
        </p:nvSpPr>
        <p:spPr bwMode="auto">
          <a:xfrm>
            <a:off x="3964177" y="44859"/>
            <a:ext cx="2142113" cy="29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Moisture and climatological winds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404B26A8-1857-499C-948C-7FE121702E19}"/>
              </a:ext>
            </a:extLst>
          </p:cNvPr>
          <p:cNvSpPr txBox="1"/>
          <p:nvPr/>
        </p:nvSpPr>
        <p:spPr bwMode="auto">
          <a:xfrm>
            <a:off x="1292577" y="1820465"/>
            <a:ext cx="2142113" cy="29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Winds and vertical shear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18">
            <a:extLst>
              <a:ext uri="{FF2B5EF4-FFF2-40B4-BE49-F238E27FC236}">
                <a16:creationId xmlns:a16="http://schemas.microsoft.com/office/drawing/2014/main" id="{691CB14D-17FB-42D8-9FA5-D7E06FD44EB4}"/>
              </a:ext>
            </a:extLst>
          </p:cNvPr>
          <p:cNvSpPr txBox="1"/>
          <p:nvPr/>
        </p:nvSpPr>
        <p:spPr bwMode="auto">
          <a:xfrm>
            <a:off x="4001021" y="1816678"/>
            <a:ext cx="2142113" cy="29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Winds and vertical shear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4A6D6E07-A63D-4C65-8474-DEA33CDE3940}"/>
              </a:ext>
            </a:extLst>
          </p:cNvPr>
          <p:cNvSpPr txBox="1"/>
          <p:nvPr/>
        </p:nvSpPr>
        <p:spPr bwMode="auto">
          <a:xfrm>
            <a:off x="1311452" y="3597375"/>
            <a:ext cx="2142113" cy="30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Dynamical amplitude of eddies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3D295BED-1E9A-4F7C-8FFB-A2DF43816D4B}"/>
              </a:ext>
            </a:extLst>
          </p:cNvPr>
          <p:cNvSpPr txBox="1"/>
          <p:nvPr/>
        </p:nvSpPr>
        <p:spPr bwMode="auto">
          <a:xfrm>
            <a:off x="4019896" y="3593588"/>
            <a:ext cx="2142113" cy="30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Dynamical amplitude of eddies</a:t>
            </a:r>
            <a:endParaRPr lang="en-US" sz="1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 Box 18">
            <a:extLst>
              <a:ext uri="{FF2B5EF4-FFF2-40B4-BE49-F238E27FC236}">
                <a16:creationId xmlns:a16="http://schemas.microsoft.com/office/drawing/2014/main" id="{FE365373-C319-435A-B465-056563053B8B}"/>
              </a:ext>
            </a:extLst>
          </p:cNvPr>
          <p:cNvSpPr txBox="1"/>
          <p:nvPr/>
        </p:nvSpPr>
        <p:spPr bwMode="auto">
          <a:xfrm>
            <a:off x="1311452" y="5479990"/>
            <a:ext cx="2142113" cy="30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Moisture</a:t>
            </a: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amplitude of eddies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60E0324B-4D0A-418A-8AB5-66F1D75FE9F4}"/>
              </a:ext>
            </a:extLst>
          </p:cNvPr>
          <p:cNvSpPr txBox="1"/>
          <p:nvPr/>
        </p:nvSpPr>
        <p:spPr bwMode="auto">
          <a:xfrm>
            <a:off x="4019896" y="5476203"/>
            <a:ext cx="2142113" cy="30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Moisture amplitude of eddies</a:t>
            </a:r>
            <a:endParaRPr lang="en-US" sz="1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18">
            <a:extLst>
              <a:ext uri="{FF2B5EF4-FFF2-40B4-BE49-F238E27FC236}">
                <a16:creationId xmlns:a16="http://schemas.microsoft.com/office/drawing/2014/main" id="{DBBDC8F4-D808-4680-B8C3-269D24C0A4BB}"/>
              </a:ext>
            </a:extLst>
          </p:cNvPr>
          <p:cNvSpPr txBox="1"/>
          <p:nvPr/>
        </p:nvSpPr>
        <p:spPr bwMode="auto">
          <a:xfrm>
            <a:off x="1309478" y="7362921"/>
            <a:ext cx="2142113" cy="30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Moisture</a:t>
            </a: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discharge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18">
            <a:extLst>
              <a:ext uri="{FF2B5EF4-FFF2-40B4-BE49-F238E27FC236}">
                <a16:creationId xmlns:a16="http://schemas.microsoft.com/office/drawing/2014/main" id="{ABF730A4-9F02-46FF-AD92-0EE0B5193917}"/>
              </a:ext>
            </a:extLst>
          </p:cNvPr>
          <p:cNvSpPr txBox="1"/>
          <p:nvPr/>
        </p:nvSpPr>
        <p:spPr bwMode="auto">
          <a:xfrm>
            <a:off x="4017922" y="7359134"/>
            <a:ext cx="2142113" cy="30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3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Moisture discharge</a:t>
            </a:r>
            <a:endParaRPr lang="en-US" sz="1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1EAC8F96-372C-4D71-B484-DFC8E840230B}"/>
              </a:ext>
            </a:extLst>
          </p:cNvPr>
          <p:cNvSpPr txBox="1"/>
          <p:nvPr/>
        </p:nvSpPr>
        <p:spPr bwMode="auto">
          <a:xfrm>
            <a:off x="2835885" y="1581439"/>
            <a:ext cx="1701299" cy="21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(Kg/m</a:t>
            </a:r>
            <a:r>
              <a:rPr lang="en-US" sz="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94CBE7D1-D71E-4AA8-976B-5C8B99A97AF0}"/>
              </a:ext>
            </a:extLst>
          </p:cNvPr>
          <p:cNvSpPr txBox="1"/>
          <p:nvPr/>
        </p:nvSpPr>
        <p:spPr bwMode="auto">
          <a:xfrm>
            <a:off x="2806950" y="3339411"/>
            <a:ext cx="1701299" cy="21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(%)</a:t>
            </a: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4D11988D-2356-4C46-B99B-53ADB285C537}"/>
              </a:ext>
            </a:extLst>
          </p:cNvPr>
          <p:cNvSpPr txBox="1"/>
          <p:nvPr/>
        </p:nvSpPr>
        <p:spPr bwMode="auto">
          <a:xfrm>
            <a:off x="2806949" y="5216410"/>
            <a:ext cx="1701299" cy="21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(%)</a:t>
            </a: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AC6DE79D-4AEA-4AA2-AB8E-674CC99D24C3}"/>
              </a:ext>
            </a:extLst>
          </p:cNvPr>
          <p:cNvSpPr txBox="1"/>
          <p:nvPr/>
        </p:nvSpPr>
        <p:spPr bwMode="auto">
          <a:xfrm>
            <a:off x="2806949" y="7117157"/>
            <a:ext cx="1701299" cy="21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(%/K)</a:t>
            </a: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1FBB0168-2867-4DDD-8E84-E0938B91BF36}"/>
              </a:ext>
            </a:extLst>
          </p:cNvPr>
          <p:cNvSpPr txBox="1"/>
          <p:nvPr/>
        </p:nvSpPr>
        <p:spPr bwMode="auto">
          <a:xfrm>
            <a:off x="2806948" y="8880200"/>
            <a:ext cx="1701299" cy="21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(%/K)</a:t>
            </a: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69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Wengui Liang</dc:creator>
  <cp:lastModifiedBy>Wengui Liang</cp:lastModifiedBy>
  <cp:revision>134</cp:revision>
  <dcterms:created xsi:type="dcterms:W3CDTF">2020-09-28T19:35:36Z</dcterms:created>
  <dcterms:modified xsi:type="dcterms:W3CDTF">2021-03-27T00:41:37Z</dcterms:modified>
</cp:coreProperties>
</file>