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4F947-7F58-4D57-98C4-533C5B3F4E0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8EC9-CBE9-4609-9C08-2D55776F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5920EC-8705-491B-A6A7-8C52B4B570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7" b="17408"/>
          <a:stretch/>
        </p:blipFill>
        <p:spPr>
          <a:xfrm>
            <a:off x="2176573" y="4883403"/>
            <a:ext cx="6126480" cy="184352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A3CE49-F17D-4C56-B225-52C531B4CA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7" b="17037"/>
          <a:stretch/>
        </p:blipFill>
        <p:spPr>
          <a:xfrm>
            <a:off x="2181950" y="396792"/>
            <a:ext cx="6126480" cy="185837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F2346B-046E-4DA9-A5ED-0346EB08BD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6" b="16667"/>
          <a:stretch/>
        </p:blipFill>
        <p:spPr>
          <a:xfrm>
            <a:off x="2176573" y="2599343"/>
            <a:ext cx="6126480" cy="19038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9EDEA6-ECC7-4BF6-AE8D-A49967840A3D}"/>
              </a:ext>
            </a:extLst>
          </p:cNvPr>
          <p:cNvSpPr txBox="1"/>
          <p:nvPr/>
        </p:nvSpPr>
        <p:spPr>
          <a:xfrm>
            <a:off x="5188040" y="54870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9912FC-06DA-462D-BDF8-DFA875F9E159}"/>
              </a:ext>
            </a:extLst>
          </p:cNvPr>
          <p:cNvSpPr txBox="1"/>
          <p:nvPr/>
        </p:nvSpPr>
        <p:spPr>
          <a:xfrm>
            <a:off x="2193731" y="2283741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20161-BF66-40AA-905E-47EA07693C33}"/>
              </a:ext>
            </a:extLst>
          </p:cNvPr>
          <p:cNvSpPr txBox="1"/>
          <p:nvPr/>
        </p:nvSpPr>
        <p:spPr>
          <a:xfrm>
            <a:off x="5188040" y="2310858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666079-B7D3-4AB6-8C9C-D94CA008106D}"/>
              </a:ext>
            </a:extLst>
          </p:cNvPr>
          <p:cNvSpPr txBox="1"/>
          <p:nvPr/>
        </p:nvSpPr>
        <p:spPr>
          <a:xfrm>
            <a:off x="2198284" y="4498329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A4BE48-9D62-4E96-AD68-A66D219C494F}"/>
              </a:ext>
            </a:extLst>
          </p:cNvPr>
          <p:cNvSpPr txBox="1"/>
          <p:nvPr/>
        </p:nvSpPr>
        <p:spPr>
          <a:xfrm>
            <a:off x="5218133" y="4541782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EE90F-694D-4129-AC0E-CAB94BA4E3E7}"/>
              </a:ext>
            </a:extLst>
          </p:cNvPr>
          <p:cNvSpPr txBox="1"/>
          <p:nvPr/>
        </p:nvSpPr>
        <p:spPr>
          <a:xfrm>
            <a:off x="2189549" y="27753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5E5FA55E-548C-4186-80BE-503E6C4E0293}"/>
              </a:ext>
            </a:extLst>
          </p:cNvPr>
          <p:cNvSpPr txBox="1"/>
          <p:nvPr/>
        </p:nvSpPr>
        <p:spPr bwMode="auto">
          <a:xfrm>
            <a:off x="2982195" y="124673"/>
            <a:ext cx="1701299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thermodynamics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043DC330-0E31-4B3F-95DD-4A28BFC180F2}"/>
              </a:ext>
            </a:extLst>
          </p:cNvPr>
          <p:cNvSpPr txBox="1"/>
          <p:nvPr/>
        </p:nvSpPr>
        <p:spPr bwMode="auto">
          <a:xfrm>
            <a:off x="5952907" y="122398"/>
            <a:ext cx="1701299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thermodynamics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34414381-F5B7-4683-839B-9602D0DA7EAC}"/>
              </a:ext>
            </a:extLst>
          </p:cNvPr>
          <p:cNvSpPr txBox="1"/>
          <p:nvPr/>
        </p:nvSpPr>
        <p:spPr bwMode="auto">
          <a:xfrm>
            <a:off x="2790286" y="2355069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Dynamics of mean circulation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A39FDDC5-3745-4FAB-A770-526F20D0C21E}"/>
              </a:ext>
            </a:extLst>
          </p:cNvPr>
          <p:cNvSpPr txBox="1"/>
          <p:nvPr/>
        </p:nvSpPr>
        <p:spPr bwMode="auto">
          <a:xfrm>
            <a:off x="5814654" y="2326027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Dynamics of mean circulation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656DB8D7-FC94-4ABF-9A29-40E74512AF8A}"/>
              </a:ext>
            </a:extLst>
          </p:cNvPr>
          <p:cNvSpPr txBox="1"/>
          <p:nvPr/>
        </p:nvSpPr>
        <p:spPr bwMode="auto">
          <a:xfrm>
            <a:off x="2796818" y="4588325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Eddy transport or discharge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61087E90-0DDC-4120-A4A4-298C1D76B7F3}"/>
              </a:ext>
            </a:extLst>
          </p:cNvPr>
          <p:cNvSpPr txBox="1"/>
          <p:nvPr/>
        </p:nvSpPr>
        <p:spPr bwMode="auto">
          <a:xfrm>
            <a:off x="5814654" y="4588325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Eddy transport or discharge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Wengui Liang</dc:creator>
  <cp:lastModifiedBy>Wengui Liang</cp:lastModifiedBy>
  <cp:revision>129</cp:revision>
  <dcterms:created xsi:type="dcterms:W3CDTF">2020-09-28T19:35:36Z</dcterms:created>
  <dcterms:modified xsi:type="dcterms:W3CDTF">2021-03-27T00:32:02Z</dcterms:modified>
</cp:coreProperties>
</file>