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1" r:id="rId6"/>
    <p:sldId id="272" r:id="rId7"/>
    <p:sldId id="273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ghua Zhang\Documents\AA_paper_self\Encyclopedia\figs\fig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706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058"/>
            <a:ext cx="4040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85250"/>
            <a:ext cx="38946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035" y="729049"/>
            <a:ext cx="56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Absorption line intensity in cm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/(molecule x cm</a:t>
            </a:r>
            <a:r>
              <a:rPr lang="en-US" sz="1400" b="1" baseline="30000" dirty="0" smtClean="0"/>
              <a:t>-2</a:t>
            </a:r>
            <a:r>
              <a:rPr lang="en-US" sz="1400" b="1" dirty="0" smtClean="0"/>
              <a:t>) at 296 Kelvin Degrees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867868" y="4495721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4495723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2457" y="1036826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-22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1008251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-19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9148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(a)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995327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(b) CO</a:t>
            </a:r>
            <a:r>
              <a:rPr lang="en-US" sz="1200" b="1" baseline="-25000" dirty="0" smtClean="0"/>
              <a:t>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750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hua Zhang\Documents\AA_paper_self\Encyclopedia\figs\fig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101"/>
            <a:ext cx="341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ghua Zhang\Documents\AA_paper_self\Encyclopedia\figs\fig2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4101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/>
          <p:cNvSpPr txBox="1"/>
          <p:nvPr/>
        </p:nvSpPr>
        <p:spPr>
          <a:xfrm>
            <a:off x="3137869" y="475605"/>
            <a:ext cx="269464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dirty="0" smtClean="0">
                <a:latin typeface="Times New Roman"/>
                <a:cs typeface="Times New Roman"/>
              </a:rPr>
              <a:t>q = </a:t>
            </a:r>
            <a:r>
              <a:rPr lang="en-CA" sz="2004" dirty="0" smtClean="0">
                <a:latin typeface="Times New Roman"/>
                <a:cs typeface="Times New Roman"/>
              </a:rPr>
              <a:t>condensed water mass</a:t>
            </a:r>
            <a:endParaRPr lang="en-CA" sz="2004" dirty="0" smtClean="0">
              <a:latin typeface="Times New Roman"/>
              <a:cs typeface="Times New Roman"/>
            </a:endParaRP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57044" y="780405"/>
            <a:ext cx="323966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dirty="0" smtClean="0">
                <a:latin typeface="Times New Roman"/>
                <a:cs typeface="Times New Roman"/>
              </a:rPr>
              <a:t>N = </a:t>
            </a:r>
            <a:r>
              <a:rPr lang="en-CA" sz="2006" dirty="0" smtClean="0">
                <a:latin typeface="Times New Roman"/>
                <a:cs typeface="Times New Roman"/>
              </a:rPr>
              <a:t>drop number </a:t>
            </a:r>
            <a:r>
              <a:rPr lang="en-CA" sz="2006" dirty="0" smtClean="0">
                <a:latin typeface="Times New Roman"/>
                <a:cs typeface="Times New Roman"/>
              </a:rPr>
              <a:t>concentration</a:t>
            </a:r>
          </a:p>
          <a:p>
            <a:pPr>
              <a:lnSpc>
                <a:spcPts val="2300"/>
              </a:lnSpc>
            </a:pPr>
            <a:endParaRPr lang="en-CA" sz="2006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8288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201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16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2095500"/>
            <a:ext cx="1686487" cy="492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Droplets</a:t>
            </a:r>
            <a:r>
              <a:rPr lang="en-CA" sz="20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</a:t>
            </a: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0" y="1752600"/>
            <a:ext cx="164147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625600" algn="l"/>
              </a:tabLst>
            </a:pPr>
            <a:r>
              <a:rPr lang="en-CA" sz="2016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  <a:r>
              <a:rPr lang="en-CA" sz="2006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</a:p>
          <a:p>
            <a:pPr>
              <a:lnSpc>
                <a:spcPts val="2300"/>
              </a:lnSpc>
            </a:pPr>
            <a:endParaRPr lang="en-CA" sz="2006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91200" y="2057400"/>
            <a:ext cx="325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Ice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66560" y="1676400"/>
            <a:ext cx="60433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Melting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26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33731" y="2158411"/>
            <a:ext cx="66999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Freezing</a:t>
            </a:r>
          </a:p>
          <a:p>
            <a:pPr>
              <a:lnSpc>
                <a:spcPts val="112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9900" y="3835400"/>
            <a:ext cx="330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800000"/>
                </a:solidFill>
                <a:latin typeface="Arial Narrow"/>
                <a:cs typeface="Arial Narrow"/>
              </a:rPr>
              <a:t>-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60912" y="3721100"/>
            <a:ext cx="122148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err="1" smtClean="0">
                <a:latin typeface="Times New Roman Bold"/>
                <a:cs typeface="Times New Roman Bold"/>
              </a:rPr>
              <a:t>Autoconversion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72642" y="5504712"/>
            <a:ext cx="736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34542" y="5809512"/>
            <a:ext cx="774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Rain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361101" y="2852339"/>
            <a:ext cx="2175275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Evaporation  Condensation </a:t>
            </a:r>
          </a:p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(</a:t>
            </a:r>
            <a:r>
              <a:rPr lang="en-CA" sz="1413" b="1" dirty="0" smtClean="0">
                <a:latin typeface="Times New Roman Bold"/>
                <a:cs typeface="Times New Roman Bold"/>
              </a:rPr>
              <a:t>macrophysics)</a:t>
            </a: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343400" y="3505200"/>
            <a:ext cx="156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708400" y="3810000"/>
            <a:ext cx="2197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Water Vapor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794889" y="2711450"/>
            <a:ext cx="195406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19429">
              <a:lnSpc>
                <a:spcPts val="1500"/>
              </a:lnSpc>
            </a:pPr>
            <a:r>
              <a:rPr lang="en-CA" sz="1403" dirty="0" smtClean="0">
                <a:latin typeface="Times New Roman"/>
              </a:rPr>
              <a:t/>
            </a:r>
            <a:br>
              <a:rPr lang="en-CA" sz="1403" dirty="0" smtClean="0">
                <a:latin typeface="Times New Roman"/>
              </a:rPr>
            </a:br>
            <a:r>
              <a:rPr lang="en-CA" sz="1413" b="1" dirty="0" smtClean="0">
                <a:latin typeface="Times New Roman Bold"/>
                <a:cs typeface="Times New Roman Bold"/>
              </a:rPr>
              <a:t>Deposition    Sublimation</a:t>
            </a:r>
          </a:p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(macrophysics)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36900" y="4610100"/>
            <a:ext cx="256320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600200" algn="l"/>
              </a:tabLst>
            </a:pPr>
            <a:r>
              <a:rPr lang="en-CA" sz="1413" b="1" dirty="0" smtClean="0">
                <a:latin typeface="Times New Roman Bold"/>
                <a:cs typeface="Times New Roman Bold"/>
              </a:rPr>
              <a:t>Evaporation</a:t>
            </a:r>
            <a:r>
              <a:rPr lang="en-CA" sz="1413" b="1" dirty="0" smtClean="0">
                <a:solidFill>
                  <a:srgbClr val="FFFFFF"/>
                </a:solidFill>
                <a:latin typeface="Times New Roman Bold"/>
                <a:cs typeface="Times New Roman Bold"/>
              </a:rPr>
              <a:t>	</a:t>
            </a:r>
            <a:r>
              <a:rPr lang="en-CA" sz="1413" b="1" dirty="0" smtClean="0">
                <a:latin typeface="Times New Roman Bold"/>
                <a:cs typeface="Times New Roman Bold"/>
              </a:rPr>
              <a:t>Sublimation</a:t>
            </a: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477000" y="3742531"/>
            <a:ext cx="122148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err="1" smtClean="0">
                <a:latin typeface="Times New Roman Bold"/>
                <a:cs typeface="Times New Roman Bold"/>
              </a:rPr>
              <a:t>Autoconversion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50269" y="5351426"/>
            <a:ext cx="2933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974069" y="5656226"/>
            <a:ext cx="3009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Snow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67143" y="1504950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62888" y="1504950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64973" y="3291284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71656" y="5148669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09744" y="5061393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8712" y="2044700"/>
            <a:ext cx="1345738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8672" y="2540036"/>
            <a:ext cx="672869" cy="11557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60342" y="2540036"/>
            <a:ext cx="889927" cy="118106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16416" y="3117886"/>
            <a:ext cx="46857" cy="18128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0"/>
          <p:cNvSpPr txBox="1"/>
          <p:nvPr/>
        </p:nvSpPr>
        <p:spPr>
          <a:xfrm>
            <a:off x="5630765" y="3788965"/>
            <a:ext cx="6715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Breakup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18334" y="3170221"/>
            <a:ext cx="46857" cy="18128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0"/>
          <p:cNvSpPr txBox="1"/>
          <p:nvPr/>
        </p:nvSpPr>
        <p:spPr>
          <a:xfrm>
            <a:off x="2434542" y="3820715"/>
            <a:ext cx="6715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Breakup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57" name="TextBox 15"/>
          <p:cNvSpPr txBox="1"/>
          <p:nvPr/>
        </p:nvSpPr>
        <p:spPr>
          <a:xfrm>
            <a:off x="4183027" y="5400011"/>
            <a:ext cx="60433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Melting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26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58" name="TextBox 17"/>
          <p:cNvSpPr txBox="1"/>
          <p:nvPr/>
        </p:nvSpPr>
        <p:spPr>
          <a:xfrm>
            <a:off x="4150198" y="5810768"/>
            <a:ext cx="66999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Freezing</a:t>
            </a:r>
          </a:p>
          <a:p>
            <a:pPr>
              <a:lnSpc>
                <a:spcPts val="112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5179" y="5697057"/>
            <a:ext cx="1345738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948184" y="4323648"/>
            <a:ext cx="889927" cy="118106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13631" y="4359202"/>
            <a:ext cx="980143" cy="992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49595"/>
            <a:ext cx="612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6374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4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cesm.ucar.edu/experiments/cesm1.0/diagnostics/b40.20th.track1.1deg.005/ocn_1981-2005-obs/U_EQ_PA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46863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2833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3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13</cp:revision>
  <dcterms:created xsi:type="dcterms:W3CDTF">2013-09-03T20:24:35Z</dcterms:created>
  <dcterms:modified xsi:type="dcterms:W3CDTF">2013-09-04T01:19:51Z</dcterms:modified>
</cp:coreProperties>
</file>