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29" y="-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71A6-C37A-4BF0-90D8-6464A7A038B0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8132-8DAF-458B-ADF9-5131EDF6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gif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gif"/><Relationship Id="rId4" Type="http://schemas.openxmlformats.org/officeDocument/2006/relationships/image" Target="../media/image5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gif"/><Relationship Id="rId4" Type="http://schemas.openxmlformats.org/officeDocument/2006/relationships/image" Target="../media/image6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Minghua Zhang\My Documents\AA_paper_self\zhu qiangeng\diffu\gif\T_kk_5.352_Ces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0"/>
            <a:ext cx="6096000" cy="4876800"/>
          </a:xfrm>
          <a:prstGeom prst="rect">
            <a:avLst/>
          </a:prstGeom>
          <a:noFill/>
        </p:spPr>
      </p:pic>
      <p:pic>
        <p:nvPicPr>
          <p:cNvPr id="1027" name="Picture 3" descr="C:\Documents and Settings\Minghua Zhang\My Documents\AA_paper_self\zhu qiangeng\diffu\gif\T_kk_.535_Ces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66800" y="533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Minghua Zhang\My Documents\AA_paper_self\zhu qiangeng\diffu\gif\uT_deep_kk_5.352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-1295400"/>
            <a:ext cx="6096000" cy="4876800"/>
          </a:xfrm>
          <a:prstGeom prst="rect">
            <a:avLst/>
          </a:prstGeom>
          <a:noFill/>
        </p:spPr>
      </p:pic>
      <p:pic>
        <p:nvPicPr>
          <p:cNvPr id="10243" name="Picture 3" descr="C:\Documents and Settings\Minghua Zhang\My Documents\AA_paper_self\zhu qiangeng\diffu\gif\uT_deep_kk_.535_triang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6096000" cy="4876800"/>
          </a:xfrm>
          <a:prstGeom prst="rect">
            <a:avLst/>
          </a:prstGeom>
          <a:noFill/>
        </p:spPr>
      </p:pic>
      <p:pic>
        <p:nvPicPr>
          <p:cNvPr id="10244" name="Picture 4" descr="C:\Documents and Settings\Minghua Zhang\My Documents\AA_paper_self\zhu qiangeng\diffu\gif\T_deep_kk_5.352_triang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19200" y="-1219200"/>
            <a:ext cx="6096000" cy="4876800"/>
          </a:xfrm>
          <a:prstGeom prst="rect">
            <a:avLst/>
          </a:prstGeom>
          <a:noFill/>
        </p:spPr>
      </p:pic>
      <p:pic>
        <p:nvPicPr>
          <p:cNvPr id="10245" name="Picture 5" descr="C:\Documents and Settings\Minghua Zhang\My Documents\AA_paper_self\zhu qiangeng\diffu\gif\T_kk_.535_triangl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19200" y="3657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Minghua Zhang\My Documents\AA_paper_self\zhu qiangeng\diffu\gif\Tz_deep_kk_.535triangle_k=0.000100000_lmdc=1.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14600" y="3886200"/>
            <a:ext cx="6096000" cy="4876800"/>
          </a:xfrm>
          <a:prstGeom prst="rect">
            <a:avLst/>
          </a:prstGeom>
          <a:noFill/>
        </p:spPr>
      </p:pic>
      <p:pic>
        <p:nvPicPr>
          <p:cNvPr id="11267" name="Picture 3" descr="C:\Documents and Settings\Minghua Zhang\My Documents\AA_paper_self\zhu qiangeng\diffu\gif\Tz_deep_kk_5.352triangle_k=0.000100000_lmdc=1.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14600" y="-990600"/>
            <a:ext cx="6096000" cy="4876800"/>
          </a:xfrm>
          <a:prstGeom prst="rect">
            <a:avLst/>
          </a:prstGeom>
          <a:noFill/>
        </p:spPr>
      </p:pic>
      <p:pic>
        <p:nvPicPr>
          <p:cNvPr id="11268" name="Picture 4" descr="C:\Documents and Settings\Minghua Zhang\My Documents\AA_paper_self\zhu qiangeng\diffu\gif\uTz_deep_kk_.535triangle_k=0.000100000_lmdc=1.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962400"/>
            <a:ext cx="6096000" cy="4876800"/>
          </a:xfrm>
          <a:prstGeom prst="rect">
            <a:avLst/>
          </a:prstGeom>
          <a:noFill/>
        </p:spPr>
      </p:pic>
      <p:pic>
        <p:nvPicPr>
          <p:cNvPr id="11269" name="Picture 5" descr="C:\Documents and Settings\Minghua Zhang\My Documents\AA_paper_self\zhu qiangeng\diffu\gif\uTz_deep_kk_5.352triangle_k=0.000100000_lmdc=1.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-990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Minghua Zhang\My Documents\AA_paper_self\zhu qiangeng\diffu\gif\Tz_deep_kk_5.352linear_k=0.000100000_lmdc=1.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-1066800"/>
            <a:ext cx="6096000" cy="4876800"/>
          </a:xfrm>
          <a:prstGeom prst="rect">
            <a:avLst/>
          </a:prstGeom>
          <a:noFill/>
        </p:spPr>
      </p:pic>
      <p:pic>
        <p:nvPicPr>
          <p:cNvPr id="12291" name="Picture 3" descr="C:\Documents and Settings\Minghua Zhang\My Documents\AA_paper_self\zhu qiangeng\diffu\gif\uTz_deep_kk_5.352linear_k=0.000100000_lmdc=1.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-685800"/>
            <a:ext cx="6096000" cy="4876800"/>
          </a:xfrm>
          <a:prstGeom prst="rect">
            <a:avLst/>
          </a:prstGeom>
          <a:noFill/>
        </p:spPr>
      </p:pic>
      <p:pic>
        <p:nvPicPr>
          <p:cNvPr id="12293" name="Picture 5" descr="C:\Documents and Settings\Minghua Zhang\My Documents\AA_paper_self\zhu qiangeng\diffu\gif\Tz_deep_kk_.535linear_k=0.000100000_lmdc=1.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267200"/>
            <a:ext cx="6096000" cy="4876800"/>
          </a:xfrm>
          <a:prstGeom prst="rect">
            <a:avLst/>
          </a:prstGeom>
          <a:noFill/>
        </p:spPr>
      </p:pic>
      <p:pic>
        <p:nvPicPr>
          <p:cNvPr id="12294" name="Picture 6" descr="C:\Documents and Settings\Minghua Zhang\My Documents\AA_paper_self\zhu qiangeng\diffu\gif\uTz_deep_kk_.535linear_k=0.000100000_lmdc=1.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1910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Minghua Zhang\My Documents\AA_paper_self\zhu qiangeng\gifmix1\T_linear_kk_0_k_0.1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-533400"/>
            <a:ext cx="6096000" cy="4876800"/>
          </a:xfrm>
          <a:prstGeom prst="rect">
            <a:avLst/>
          </a:prstGeom>
          <a:noFill/>
        </p:spPr>
      </p:pic>
      <p:pic>
        <p:nvPicPr>
          <p:cNvPr id="1029" name="Picture 5" descr="C:\Documents and Settings\Minghua Zhang\My Documents\AA_paper_self\zhu qiangeng\gifmix1\T_ramp_kk_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4400" y="4191000"/>
            <a:ext cx="6096000" cy="48768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5676900" y="11049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48100" y="50673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inghua Zhang\My Documents\AA_paper_self\zhu qiangeng\figs\fig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096000" cy="4876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38600" y="5715000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5 t/tau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inghua Zhang\My Documents\AA_paper_self\zhu qiangeng\figs\fig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90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Minghua Zhang\My Documents\AA_paper_self\zhu qiangeng\figs\fig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90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Minghua Zhang\My Documents\AA_paper_self\zhu qiangeng\gifmix1\T_triangle_kk_0_k_0.1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90600"/>
            <a:ext cx="6096000" cy="4876800"/>
          </a:xfrm>
          <a:prstGeom prst="rect">
            <a:avLst/>
          </a:prstGeom>
          <a:noFill/>
        </p:spPr>
      </p:pic>
      <p:pic>
        <p:nvPicPr>
          <p:cNvPr id="5123" name="Picture 3" descr="C:\Documents and Settings\Minghua Zhang\My Documents\AA_paper_self\zhu qiangeng\gifmix1\f_triangle_kk_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352800"/>
            <a:ext cx="6096000" cy="48768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419100" y="13335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56769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Documents and Settings\Minghua Zhang\My Documents\AA_paper_self\zhu qiangeng\gifmix1\T_plateau_kk_0_k_0.1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581400" y="3581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inghua Zhang\My Documents\AA_paper_self\zhu qiangeng\diffu\gif\T_kk_5.352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"/>
            <a:ext cx="6096000" cy="4876800"/>
          </a:xfrm>
          <a:prstGeom prst="rect">
            <a:avLst/>
          </a:prstGeom>
          <a:noFill/>
        </p:spPr>
      </p:pic>
      <p:pic>
        <p:nvPicPr>
          <p:cNvPr id="2051" name="Picture 3" descr="C:\Documents and Settings\Minghua Zhang\My Documents\AA_paper_self\zhu qiangeng\diffu\gif\T_kk_.535_triang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90600" y="3048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Minghua Zhang\My Documents\AA_paper_self\zhu qiangeng\gifdeep\Tsdeep_linear_kk_1.0_k_1.0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971800"/>
            <a:ext cx="6096000" cy="4876800"/>
          </a:xfrm>
          <a:prstGeom prst="rect">
            <a:avLst/>
          </a:prstGeom>
          <a:noFill/>
        </p:spPr>
      </p:pic>
      <p:pic>
        <p:nvPicPr>
          <p:cNvPr id="6147" name="Picture 3" descr="C:\Documents and Settings\Minghua Zhang\My Documents\AA_paper_self\zhu qiangeng\gifdeep\Tsdeep_linear_kk_1.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-1600200"/>
            <a:ext cx="6096000" cy="4876800"/>
          </a:xfrm>
          <a:prstGeom prst="rect">
            <a:avLst/>
          </a:prstGeom>
          <a:noFill/>
        </p:spPr>
      </p:pic>
      <p:pic>
        <p:nvPicPr>
          <p:cNvPr id="6148" name="Picture 4" descr="C:\Documents and Settings\Minghua Zhang\My Documents\AA_paper_self\zhu qiangeng\gifdeep\Tsdeep_linear_kk_0.1_k_1.0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66800" y="3048000"/>
            <a:ext cx="6096000" cy="4876800"/>
          </a:xfrm>
          <a:prstGeom prst="rect">
            <a:avLst/>
          </a:prstGeom>
          <a:noFill/>
        </p:spPr>
      </p:pic>
      <p:pic>
        <p:nvPicPr>
          <p:cNvPr id="6151" name="Picture 7" descr="C:\Documents and Settings\Minghua Zhang\My Documents\AA_paper_self\zhu qiangeng\gifdeep\Tsdeep_linear_kk_0.1_k_0.1_lmd_0.7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95400" y="-990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Minghua Zhang\My Documents\AA_paper_self\zhu qiangeng\gifdeep\Tz_linear_kk_1.0_k_1.0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-990600"/>
            <a:ext cx="6096000" cy="4876800"/>
          </a:xfrm>
          <a:prstGeom prst="rect">
            <a:avLst/>
          </a:prstGeom>
          <a:noFill/>
        </p:spPr>
      </p:pic>
      <p:pic>
        <p:nvPicPr>
          <p:cNvPr id="7172" name="Picture 4" descr="C:\Documents and Settings\Minghua Zhang\My Documents\AA_paper_self\zhu qiangeng\gifdeep\Tz_linear_kk_1.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200400"/>
            <a:ext cx="6096000" cy="4876800"/>
          </a:xfrm>
          <a:prstGeom prst="rect">
            <a:avLst/>
          </a:prstGeom>
          <a:noFill/>
        </p:spPr>
      </p:pic>
      <p:pic>
        <p:nvPicPr>
          <p:cNvPr id="7173" name="Picture 5" descr="C:\Documents and Settings\Minghua Zhang\My Documents\AA_paper_self\zhu qiangeng\gifdeep\Tz_linear_kk_0.1_k_1.0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81200" y="3581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Minghua Zhang\My Documents\AA_paper_self\zhu qiangeng\gifdeep\fdeep_linear_kk_1.0_k_1.0_lmd_0.75.gifde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1295400"/>
            <a:ext cx="6096000" cy="4876800"/>
          </a:xfrm>
          <a:prstGeom prst="rect">
            <a:avLst/>
          </a:prstGeom>
          <a:noFill/>
        </p:spPr>
      </p:pic>
      <p:pic>
        <p:nvPicPr>
          <p:cNvPr id="8195" name="Picture 3" descr="C:\Documents and Settings\Minghua Zhang\My Documents\AA_paper_self\zhu qiangeng\gifdeep\fdeep_linear_kk_1.0_k_0.1_lmd_0.75.gifdee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895600"/>
            <a:ext cx="6096000" cy="4876800"/>
          </a:xfrm>
          <a:prstGeom prst="rect">
            <a:avLst/>
          </a:prstGeom>
          <a:noFill/>
        </p:spPr>
      </p:pic>
      <p:pic>
        <p:nvPicPr>
          <p:cNvPr id="8196" name="Picture 4" descr="C:\Documents and Settings\Minghua Zhang\My Documents\AA_paper_self\zhu qiangeng\gifdeep\fdeep_linear_kk_0.1_k_1.0_lmd_0.75.gifdee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5000" y="3276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Minghua Zhang\My Documents\AA_paper_self\zhu qiangeng\gifdeep\Tsdeep_triangle_kk_1.0_k_1.0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-1905000"/>
            <a:ext cx="6096000" cy="4876800"/>
          </a:xfrm>
          <a:prstGeom prst="rect">
            <a:avLst/>
          </a:prstGeom>
          <a:noFill/>
        </p:spPr>
      </p:pic>
      <p:pic>
        <p:nvPicPr>
          <p:cNvPr id="9219" name="Picture 3" descr="C:\Documents and Settings\Minghua Zhang\My Documents\AA_paper_self\zhu qiangeng\gifdeep\Tsdeep_triangle_kk_1.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6096000" cy="4876800"/>
          </a:xfrm>
          <a:prstGeom prst="rect">
            <a:avLst/>
          </a:prstGeom>
          <a:noFill/>
        </p:spPr>
      </p:pic>
      <p:pic>
        <p:nvPicPr>
          <p:cNvPr id="9220" name="Picture 4" descr="C:\Documents and Settings\Minghua Zhang\My Documents\AA_paper_self\zhu qiangeng\gifdeep\Tsdeep_triangle_kk_0.1_k_1.0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00" y="3048000"/>
            <a:ext cx="6096000" cy="4876800"/>
          </a:xfrm>
          <a:prstGeom prst="rect">
            <a:avLst/>
          </a:prstGeom>
          <a:noFill/>
        </p:spPr>
      </p:pic>
      <p:pic>
        <p:nvPicPr>
          <p:cNvPr id="9221" name="Picture 5" descr="C:\Documents and Settings\Minghua Zhang\My Documents\AA_paper_self\zhu qiangeng\gifdeep\Tsdeep_triangle_kk_0.1_k_0.1_lmd_0.7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-10668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Minghua Zhang\My Documents\AA_paper_self\zhu qiangeng\gifdeep\Tz_triangle_kk_1.0_k_1.0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-609600"/>
            <a:ext cx="6096000" cy="4876800"/>
          </a:xfrm>
          <a:prstGeom prst="rect">
            <a:avLst/>
          </a:prstGeom>
          <a:noFill/>
        </p:spPr>
      </p:pic>
      <p:pic>
        <p:nvPicPr>
          <p:cNvPr id="10243" name="Picture 3" descr="C:\Documents and Settings\Minghua Zhang\My Documents\AA_paper_self\zhu qiangeng\gifdeep\Tz_triangle_kk_1.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048000"/>
            <a:ext cx="6096000" cy="4876800"/>
          </a:xfrm>
          <a:prstGeom prst="rect">
            <a:avLst/>
          </a:prstGeom>
          <a:noFill/>
        </p:spPr>
      </p:pic>
      <p:pic>
        <p:nvPicPr>
          <p:cNvPr id="10244" name="Picture 4" descr="C:\Documents and Settings\Minghua Zhang\My Documents\AA_paper_self\zhu qiangeng\gifdeep\Tz_triangle_kk_0.1_k_1.0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95400" y="34290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:\Documents and Settings\Minghua Zhang\My Documents\AA_paper_self\zhu qiangeng\gifdeep\fdeep_triangle_kk_1.0_k_1.0_lmd_0.75.gifde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1143000"/>
            <a:ext cx="6096000" cy="4876800"/>
          </a:xfrm>
          <a:prstGeom prst="rect">
            <a:avLst/>
          </a:prstGeom>
          <a:noFill/>
        </p:spPr>
      </p:pic>
      <p:pic>
        <p:nvPicPr>
          <p:cNvPr id="11269" name="Picture 5" descr="C:\Documents and Settings\Minghua Zhang\My Documents\AA_paper_self\zhu qiangeng\gifdeep\fdeep_triangle_kk_1.0_k_0.1_lmd_0.75.gifdee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276600"/>
            <a:ext cx="6096000" cy="4876800"/>
          </a:xfrm>
          <a:prstGeom prst="rect">
            <a:avLst/>
          </a:prstGeom>
          <a:noFill/>
        </p:spPr>
      </p:pic>
      <p:pic>
        <p:nvPicPr>
          <p:cNvPr id="11270" name="Picture 6" descr="C:\Documents and Settings\Minghua Zhang\My Documents\AA_paper_self\zhu qiangeng\gifdeep\fdeep_ramp_kk_0.1_k_1.0_lmd_0.75.gifdee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47800" y="3200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Minghua Zhang\My Documents\AA_paper_self\zhu qiangeng\gifmix1\f_linear_kk_0_k_0.1_lmd_0.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6096000" cy="4876800"/>
          </a:xfrm>
          <a:prstGeom prst="rect">
            <a:avLst/>
          </a:prstGeom>
          <a:noFill/>
        </p:spPr>
      </p:pic>
      <p:pic>
        <p:nvPicPr>
          <p:cNvPr id="12291" name="Picture 3" descr="C:\Documents and Settings\Minghua Zhang\My Documents\AA_paper_self\zhu qiangeng\gifmix1\T_linear_kk_0_k_0.1_lmd_0.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-1447800"/>
            <a:ext cx="6096000" cy="4876800"/>
          </a:xfrm>
          <a:prstGeom prst="rect">
            <a:avLst/>
          </a:prstGeom>
          <a:noFill/>
        </p:spPr>
      </p:pic>
      <p:pic>
        <p:nvPicPr>
          <p:cNvPr id="1026" name="Picture 2" descr="C:\Documents and Settings\Minghua Zhang\My Documents\AA_paper_self\zhu qiangeng\gifdeep\fdeep_linear_kk_10_k_1.0_lmd_0.7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0"/>
            <a:ext cx="6096000" cy="4876800"/>
          </a:xfrm>
          <a:prstGeom prst="rect">
            <a:avLst/>
          </a:prstGeom>
          <a:noFill/>
        </p:spPr>
      </p:pic>
      <p:pic>
        <p:nvPicPr>
          <p:cNvPr id="1027" name="Picture 3" descr="C:\Documents and Settings\Minghua Zhang\My Documents\AA_paper_self\zhu qiangeng\gifdeep\Tsdeep_linear_kk_10_k_1.0_lmd_0.7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676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inghua Zhang\My Documents\AA_paper_self\zhu qiangeng\diffu\gif\T_deep_kk_5.352_Ces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04800"/>
            <a:ext cx="6096000" cy="4876800"/>
          </a:xfrm>
          <a:prstGeom prst="rect">
            <a:avLst/>
          </a:prstGeom>
          <a:noFill/>
        </p:spPr>
      </p:pic>
      <p:pic>
        <p:nvPicPr>
          <p:cNvPr id="3075" name="Picture 3" descr="C:\Documents and Settings\Minghua Zhang\My Documents\AA_paper_self\zhu qiangeng\diffu\gif\T_deep_kk_.535_Ces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33400" y="914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Minghua Zhang\My Documents\AA_paper_self\zhu qiangeng\diffu\gif\T_deep_kk_5.352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81000"/>
            <a:ext cx="6096000" cy="4876800"/>
          </a:xfrm>
          <a:prstGeom prst="rect">
            <a:avLst/>
          </a:prstGeom>
          <a:noFill/>
        </p:spPr>
      </p:pic>
      <p:pic>
        <p:nvPicPr>
          <p:cNvPr id="4099" name="Picture 3" descr="C:\Documents and Settings\Minghua Zhang\My Documents\AA_paper_self\zhu qiangeng\diffu\gif\T_deep_kk_.535_triang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66800" y="3810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Minghua Zhang\My Documents\AA_paper_self\zhu qiangeng\diffu\gif\Tz_deep_kk_5.352triangle_k=0.000100000_lmdc=1.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990600"/>
            <a:ext cx="6096000" cy="4876800"/>
          </a:xfrm>
          <a:prstGeom prst="rect">
            <a:avLst/>
          </a:prstGeom>
          <a:noFill/>
        </p:spPr>
      </p:pic>
      <p:pic>
        <p:nvPicPr>
          <p:cNvPr id="5124" name="Picture 4" descr="C:\Documents and Settings\Minghua Zhang\My Documents\AA_paper_self\zhu qiangeng\diffu\gif\Tz_deep_kk_5.352triangle_k=0.000100000_lmdc=.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676400"/>
            <a:ext cx="6096000" cy="4876800"/>
          </a:xfrm>
          <a:prstGeom prst="rect">
            <a:avLst/>
          </a:prstGeom>
          <a:noFill/>
        </p:spPr>
      </p:pic>
      <p:pic>
        <p:nvPicPr>
          <p:cNvPr id="5123" name="Picture 3" descr="C:\Documents and Settings\Minghua Zhang\My Documents\AA_paper_self\zhu qiangeng\diffu\gif\Tz_deep_kk_5.352triangle_k=0.000100000_lmdc=-1.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04800" y="4419600"/>
            <a:ext cx="6096000" cy="4876800"/>
          </a:xfrm>
          <a:prstGeom prst="rect">
            <a:avLst/>
          </a:prstGeom>
          <a:noFill/>
        </p:spPr>
      </p:pic>
      <p:pic>
        <p:nvPicPr>
          <p:cNvPr id="5125" name="Picture 5" descr="C:\Documents and Settings\Minghua Zhang\My Documents\AA_paper_self\zhu qiangeng\diffu\gif\Tz_deep_kk_.535triangle_k=0.000100000_lmdc=1.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-1828800"/>
            <a:ext cx="6096000" cy="4876800"/>
          </a:xfrm>
          <a:prstGeom prst="rect">
            <a:avLst/>
          </a:prstGeom>
          <a:noFill/>
        </p:spPr>
      </p:pic>
      <p:pic>
        <p:nvPicPr>
          <p:cNvPr id="5126" name="Picture 6" descr="C:\Documents and Settings\Minghua Zhang\My Documents\AA_paper_self\zhu qiangeng\diffu\gif\Tz_deep_kk_.535triangle_k=0.000100000_lmdc=.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990600"/>
            <a:ext cx="6096000" cy="4876800"/>
          </a:xfrm>
          <a:prstGeom prst="rect">
            <a:avLst/>
          </a:prstGeom>
          <a:noFill/>
        </p:spPr>
      </p:pic>
      <p:pic>
        <p:nvPicPr>
          <p:cNvPr id="5127" name="Picture 7" descr="C:\Documents and Settings\Minghua Zhang\My Documents\AA_paper_self\zhu qiangeng\diffu\gif\Tz_deep_kk_.535triangle_k=0.000100000_lmdc=-1.5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41148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Minghua Zhang\My Documents\AA_paper_self\zhu qiangeng\diffu\gif\Tz_deep_kk_5.352linear_k=0.000100000_lmdc=1.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609600"/>
            <a:ext cx="6096000" cy="4876800"/>
          </a:xfrm>
          <a:prstGeom prst="rect">
            <a:avLst/>
          </a:prstGeom>
          <a:noFill/>
        </p:spPr>
      </p:pic>
      <p:pic>
        <p:nvPicPr>
          <p:cNvPr id="6147" name="Picture 3" descr="C:\Documents and Settings\Minghua Zhang\My Documents\AA_paper_self\zhu qiangeng\diffu\gif\Tz_deep_kk_5.352linear_k=0.000100000_lmdc=.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5800" y="1828800"/>
            <a:ext cx="6096000" cy="4876800"/>
          </a:xfrm>
          <a:prstGeom prst="rect">
            <a:avLst/>
          </a:prstGeom>
          <a:noFill/>
        </p:spPr>
      </p:pic>
      <p:pic>
        <p:nvPicPr>
          <p:cNvPr id="6148" name="Picture 4" descr="C:\Documents and Settings\Minghua Zhang\My Documents\AA_paper_self\zhu qiangeng\diffu\gif\Tz_deep_kk_5.352linear_k=0.000100000_lmdc=-1.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85800" y="4191000"/>
            <a:ext cx="6096000" cy="4876800"/>
          </a:xfrm>
          <a:prstGeom prst="rect">
            <a:avLst/>
          </a:prstGeom>
          <a:noFill/>
        </p:spPr>
      </p:pic>
      <p:pic>
        <p:nvPicPr>
          <p:cNvPr id="6149" name="Picture 5" descr="C:\Documents and Settings\Minghua Zhang\My Documents\AA_paper_self\zhu qiangeng\diffu\gif\Tz_deep_kk_.535linear_k=0.000100000_lmdc=1.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-609600"/>
            <a:ext cx="6096000" cy="4876800"/>
          </a:xfrm>
          <a:prstGeom prst="rect">
            <a:avLst/>
          </a:prstGeom>
          <a:noFill/>
        </p:spPr>
      </p:pic>
      <p:pic>
        <p:nvPicPr>
          <p:cNvPr id="6150" name="Picture 6" descr="C:\Documents and Settings\Minghua Zhang\My Documents\AA_paper_self\zhu qiangeng\diffu\gif\Tz_deep_kk_.535linear_k=0.000100000_lmdc=.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752600"/>
            <a:ext cx="6096000" cy="4876800"/>
          </a:xfrm>
          <a:prstGeom prst="rect">
            <a:avLst/>
          </a:prstGeom>
          <a:noFill/>
        </p:spPr>
      </p:pic>
      <p:pic>
        <p:nvPicPr>
          <p:cNvPr id="6151" name="Picture 7" descr="C:\Documents and Settings\Minghua Zhang\My Documents\AA_paper_self\zhu qiangeng\diffu\gif\Tz_deep_kk_.535linear_k=0.000100000_lmdc=-1.5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4419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Minghua Zhang\My Documents\AA_paper_self\zhu qiangeng\diffu\gif\T_kk_5.352_line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09800" y="914400"/>
            <a:ext cx="6096000" cy="4876800"/>
          </a:xfrm>
          <a:prstGeom prst="rect">
            <a:avLst/>
          </a:prstGeom>
          <a:noFill/>
        </p:spPr>
      </p:pic>
      <p:pic>
        <p:nvPicPr>
          <p:cNvPr id="7171" name="Picture 3" descr="C:\Documents and Settings\Minghua Zhang\My Documents\AA_paper_self\zhu qiangeng\diffu\gif\T_deep_kk_.535_line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Minghua Zhang\My Documents\AA_paper_self\zhu qiangeng\diffu\gif\flux_kk_5.352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5400" y="-533400"/>
            <a:ext cx="6096000" cy="4876800"/>
          </a:xfrm>
          <a:prstGeom prst="rect">
            <a:avLst/>
          </a:prstGeom>
          <a:noFill/>
        </p:spPr>
      </p:pic>
      <p:pic>
        <p:nvPicPr>
          <p:cNvPr id="8197" name="Picture 5" descr="C:\Documents and Settings\Minghua Zhang\My Documents\AA_paper_self\zhu qiangeng\diffu\gif\flux_kk_.535_triang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6096000" cy="48768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3695700" y="40005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-1028700" y="18669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Minghua Zhang\My Documents\AA_paper_self\zhu qiangeng\diffu\gif\ufluxdeep_kk_5.352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-1295400"/>
            <a:ext cx="6096000" cy="4876800"/>
          </a:xfrm>
          <a:prstGeom prst="rect">
            <a:avLst/>
          </a:prstGeom>
          <a:noFill/>
        </p:spPr>
      </p:pic>
      <p:pic>
        <p:nvPicPr>
          <p:cNvPr id="9219" name="Picture 3" descr="C:\Documents and Settings\Minghua Zhang\My Documents\AA_paper_self\zhu qiangeng\diffu\gif\ufluxdeep_kk_.535_triang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57600"/>
            <a:ext cx="6096000" cy="48768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5400000">
            <a:off x="3543300" y="46863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876300" y="10287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Documents and Settings\Minghua Zhang\My Documents\AA_paper_self\zhu qiangeng\diffu\gif\flux_kk_5.352_triang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838200" y="3581400"/>
            <a:ext cx="6096000" cy="4876800"/>
          </a:xfrm>
          <a:prstGeom prst="rect">
            <a:avLst/>
          </a:prstGeom>
          <a:noFill/>
        </p:spPr>
      </p:pic>
      <p:pic>
        <p:nvPicPr>
          <p:cNvPr id="9220" name="Picture 4" descr="C:\Documents and Settings\Minghua Zhang\My Documents\AA_paper_self\zhu qiangeng\diffu\gif\flux_kk_5.352_triang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838200" y="-1371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</TotalTime>
  <Words>4</Words>
  <Application>Microsoft Office PowerPoint</Application>
  <PresentationFormat>On-screen Show (4:3)</PresentationFormat>
  <Paragraphs>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Minghua Zhang</dc:creator>
  <cp:lastModifiedBy>Minghua Zhang</cp:lastModifiedBy>
  <cp:revision>6</cp:revision>
  <dcterms:created xsi:type="dcterms:W3CDTF">2010-10-25T13:21:51Z</dcterms:created>
  <dcterms:modified xsi:type="dcterms:W3CDTF">2010-10-31T15:53:46Z</dcterms:modified>
</cp:coreProperties>
</file>