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5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6B8E-E3B9-4911-A077-DFBDC11C031A}" type="datetimeFigureOut">
              <a:rPr lang="en-US" smtClean="0"/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DCB6-64E6-4BB5-8845-E0D92FE284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Minghua Zhang\My Documents\AA_paper_self\zhu qiangeng\gifmap\ccsm_DCRF_Sla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1000"/>
            <a:ext cx="6096000" cy="2571750"/>
          </a:xfrm>
          <a:prstGeom prst="rect">
            <a:avLst/>
          </a:prstGeom>
          <a:noFill/>
        </p:spPr>
      </p:pic>
      <p:pic>
        <p:nvPicPr>
          <p:cNvPr id="1028" name="Picture 4" descr="C:\Documents and Settings\Minghua Zhang\My Documents\AA_paper_self\zhu qiangeng\gifmap\gfdl_DCRF_Sla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6096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Minghua Zhang\My Documents\AA_paper_self\zhu qiangeng\gifmap\ccsm_DT_Sla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6096000" cy="2571750"/>
          </a:xfrm>
          <a:prstGeom prst="rect">
            <a:avLst/>
          </a:prstGeom>
          <a:noFill/>
        </p:spPr>
      </p:pic>
      <p:pic>
        <p:nvPicPr>
          <p:cNvPr id="2051" name="Picture 3" descr="C:\Documents and Settings\Minghua Zhang\My Documents\AA_paper_self\zhu qiangeng\gifmap\gfdl_DT_Sla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657600"/>
            <a:ext cx="6096000" cy="2571750"/>
          </a:xfrm>
          <a:prstGeom prst="rect">
            <a:avLst/>
          </a:prstGeom>
          <a:noFill/>
        </p:spPr>
      </p:pic>
      <p:pic>
        <p:nvPicPr>
          <p:cNvPr id="2053" name="Picture 5" descr="MediaObjects/382_2006_138_Fig15_HTM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28600" y="3000375"/>
            <a:ext cx="4505325" cy="385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inghua Zhang\My Documents\AA_paper_self\zhu qiangeng\gifmap\ccsm_DCRF_2XCO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57200"/>
            <a:ext cx="6096000" cy="2571750"/>
          </a:xfrm>
          <a:prstGeom prst="rect">
            <a:avLst/>
          </a:prstGeom>
          <a:noFill/>
        </p:spPr>
      </p:pic>
      <p:pic>
        <p:nvPicPr>
          <p:cNvPr id="3075" name="Picture 3" descr="C:\Documents and Settings\Minghua Zhang\My Documents\AA_paper_self\zhu qiangeng\gifmap\gfdl_DCRF_2XCO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429000"/>
            <a:ext cx="6096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Documents and Settings\Minghua Zhang\My Documents\AA_paper_self\zhu qiangeng\gifmap\ccsm_DT_2XCO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09600"/>
            <a:ext cx="6096000" cy="2571750"/>
          </a:xfrm>
          <a:prstGeom prst="rect">
            <a:avLst/>
          </a:prstGeom>
          <a:noFill/>
        </p:spPr>
      </p:pic>
      <p:pic>
        <p:nvPicPr>
          <p:cNvPr id="7170" name="Picture 2" descr="C:\Documents and Settings\Minghua Zhang\My Documents\AA_paper_self\zhu qiangeng\gifmap\gfdl_DT_2XCO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00400"/>
            <a:ext cx="6096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Documents and Settings\Minghua Zhang\My Documents\AA_paper_self\zhu qiangeng\gifmap\ccsm_DT_Sla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85800"/>
            <a:ext cx="6096000" cy="2571750"/>
          </a:xfrm>
          <a:prstGeom prst="rect">
            <a:avLst/>
          </a:prstGeom>
          <a:noFill/>
        </p:spPr>
      </p:pic>
      <p:pic>
        <p:nvPicPr>
          <p:cNvPr id="6146" name="Picture 2" descr="C:\Documents and Settings\Minghua Zhang\My Documents\AA_paper_self\zhu qiangeng\gifmap\gfdl_DT_Sla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00400"/>
            <a:ext cx="6096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Documents and Settings\Minghua Zhang\My Documents\AA_paper_self\zhu qiangeng\gifmap\ccsm_DCRF_Sla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85800"/>
            <a:ext cx="6096000" cy="2571750"/>
          </a:xfrm>
          <a:prstGeom prst="rect">
            <a:avLst/>
          </a:prstGeom>
          <a:noFill/>
        </p:spPr>
      </p:pic>
      <p:pic>
        <p:nvPicPr>
          <p:cNvPr id="5122" name="Picture 2" descr="C:\Documents and Settings\Minghua Zhang\My Documents\AA_paper_self\zhu qiangeng\gifmap\gfdl_DCRF_Sla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76600"/>
            <a:ext cx="6096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Stony Brook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Minghua Zhang</dc:creator>
  <cp:lastModifiedBy>Minghua Zhang</cp:lastModifiedBy>
  <cp:revision>3</cp:revision>
  <dcterms:created xsi:type="dcterms:W3CDTF">2010-11-06T15:10:09Z</dcterms:created>
  <dcterms:modified xsi:type="dcterms:W3CDTF">2010-11-06T20:06:22Z</dcterms:modified>
</cp:coreProperties>
</file>