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A2720-D9BA-4D64-95DD-13F494D71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4F826-CE32-4A08-8F2D-827B4A042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046D3-2B86-4A94-BC7D-255CB8DC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CEF-438F-4184-9B11-54B1C04110C8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8458F-9990-4B25-83F1-6B15129A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98526-D0A3-485E-B7CC-69D6AFE1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651-2955-4D09-81C7-D550B8F0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4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32A6-AA94-44AE-8A4D-1499F46B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3955E-DE56-443D-8F6F-66589D732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4498D-36FE-43A8-9731-AE9DC1083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CEF-438F-4184-9B11-54B1C04110C8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605AD-4DA5-4808-8381-C6834FBB1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E5302-E5B0-4C45-B3C2-625FADB5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651-2955-4D09-81C7-D550B8F0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1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708841-1F55-43E8-B69D-99F8756B3B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6219B-59C4-4234-9CC3-289BE8317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824F5-B6EA-4F52-8859-AA8193113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CEF-438F-4184-9B11-54B1C04110C8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8ED51-EC96-48AF-9235-21B996CB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3CF72-C17C-40E1-B23A-D24EE7FB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651-2955-4D09-81C7-D550B8F0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9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E46C0-A5C7-4954-B88D-BCBCB8D61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FD1CA-C82B-46D7-A4FE-6A015D875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98ABD-CD0B-4A99-B4EA-15372A228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CEF-438F-4184-9B11-54B1C04110C8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7D846-207A-4F54-9F01-13972BEC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917A4-6EAA-44DA-9A98-A2FD769E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651-2955-4D09-81C7-D550B8F0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8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4B11-FC6D-42CA-A7E7-E04B695B4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9BDF0-E8C3-4BBB-A7A4-B27FCC1E2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08510-6557-43AC-9257-378FF6897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CEF-438F-4184-9B11-54B1C04110C8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86616-6DFF-4E69-BE15-4E970B64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C8614-B0CE-474F-B307-EE9D99E0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651-2955-4D09-81C7-D550B8F0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3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476D8-DD04-4C07-8021-459ECD04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0B795-0D71-46C9-94B0-C127CB524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36EAC-E4A8-44D9-9005-6CF19CB20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2CE60-AB57-4C65-A039-950AF6F1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CEF-438F-4184-9B11-54B1C04110C8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F6A59-B856-4C6C-9B35-F2E7C972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31FAE-613D-46DB-BC5A-EDF01DC6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651-2955-4D09-81C7-D550B8F0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4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0784-38C1-4922-B9DC-93662212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5E011-02E2-4661-B1EA-2DD97FF73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88078-2C49-459D-AF24-0C7F6ADCA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BF82A3-536A-49E6-AA47-7A5AA64B0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082D30-5BF6-4E39-AF61-1BB4AFAB5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2908A-D61F-4DAC-82BF-E2968EEB3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CEF-438F-4184-9B11-54B1C04110C8}" type="datetimeFigureOut">
              <a:rPr lang="en-US" smtClean="0"/>
              <a:t>6/14/21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876065-7F38-47CF-ACE2-1EA56A32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FC7FE-4F3E-487C-A951-8522D676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651-2955-4D09-81C7-D550B8F0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8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6656D-E2F7-45EE-84BA-E0DE8DA7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F03C88-ABB0-4507-80DE-2CDAA1FD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CEF-438F-4184-9B11-54B1C04110C8}" type="datetimeFigureOut">
              <a:rPr lang="en-US" smtClean="0"/>
              <a:t>6/14/21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EB124-A18B-4361-BF3F-AF782E1E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2815E-9E9A-45BA-AF85-4E9546849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651-2955-4D09-81C7-D550B8F0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1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68B741-910C-41AD-82EE-C2518048C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CEF-438F-4184-9B11-54B1C04110C8}" type="datetimeFigureOut">
              <a:rPr lang="en-US" smtClean="0"/>
              <a:t>6/14/21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14C182-F44A-4BC6-B993-C9DF952BB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840BD-ED1D-479A-BBFF-17F2291B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651-2955-4D09-81C7-D550B8F0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4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AF02-04C8-4B0F-BA79-8D3ACC9C6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51703-F2A6-4F72-AE82-B02B5181B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FD59B-E2A4-4F99-BAD8-64627A02D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743A8-5131-4341-88DD-9247AA453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CEF-438F-4184-9B11-54B1C04110C8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DFE28-FD7F-4FEE-BAA3-CAE416F3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D30FE-7D08-489D-A9BF-D91A7A01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651-2955-4D09-81C7-D550B8F0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3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58FA-A943-495C-98AF-CEDF778F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1F1F5-DAC3-45AB-A79A-472704A15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05309-FA84-43FF-ABCE-1994F89E4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CC2BA-C120-49FB-8843-18DADACA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CEF-438F-4184-9B11-54B1C04110C8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82EE1-DAB1-464A-8E89-4D44734B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017EF-ECDB-4ADF-A370-EF279A52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651-2955-4D09-81C7-D550B8F0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5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EF66E-FAE6-4606-810F-E0FBB359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BF5A1-A9E2-483A-AFA0-087EC7CA3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5CA0E-1937-45BA-9D9F-245DA049B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F0CEF-438F-4184-9B11-54B1C04110C8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877C8-4969-4BBF-8994-A131DCDAD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6C0AD-B9E0-4E0A-8104-0FDD3A4C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3D651-2955-4D09-81C7-D550B8F0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1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43B164B-EAF6-4351-BA34-D50543671A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99" b="26168"/>
          <a:stretch/>
        </p:blipFill>
        <p:spPr>
          <a:xfrm>
            <a:off x="6467094" y="476767"/>
            <a:ext cx="3840480" cy="2355494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6EFF58E-8CA8-46BD-8625-BCE82C93C4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1" b="25596"/>
          <a:stretch/>
        </p:blipFill>
        <p:spPr>
          <a:xfrm>
            <a:off x="2481390" y="486952"/>
            <a:ext cx="3840480" cy="2377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BEE90F-694D-4129-AC0E-CAB94BA4E3E7}"/>
              </a:ext>
            </a:extLst>
          </p:cNvPr>
          <p:cNvSpPr txBox="1"/>
          <p:nvPr/>
        </p:nvSpPr>
        <p:spPr>
          <a:xfrm>
            <a:off x="2538545" y="93964"/>
            <a:ext cx="347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21" name="Text Box 18">
            <a:extLst>
              <a:ext uri="{FF2B5EF4-FFF2-40B4-BE49-F238E27FC236}">
                <a16:creationId xmlns:a16="http://schemas.microsoft.com/office/drawing/2014/main" id="{A700DAC5-6B60-4C2D-A2EA-6445AD2C3CFD}"/>
              </a:ext>
            </a:extLst>
          </p:cNvPr>
          <p:cNvSpPr txBox="1"/>
          <p:nvPr/>
        </p:nvSpPr>
        <p:spPr bwMode="auto">
          <a:xfrm>
            <a:off x="3745444" y="181713"/>
            <a:ext cx="1701299" cy="42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ts val="8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JJA scaling </a:t>
            </a:r>
          </a:p>
          <a:p>
            <a:pPr marL="0" marR="0" algn="ctr">
              <a:lnSpc>
                <a:spcPts val="8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Precipitation</a:t>
            </a:r>
            <a:endParaRPr lang="en-US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9EDEA6-ECC7-4BF6-AE8D-A49967840A3D}"/>
              </a:ext>
            </a:extLst>
          </p:cNvPr>
          <p:cNvSpPr txBox="1"/>
          <p:nvPr/>
        </p:nvSpPr>
        <p:spPr>
          <a:xfrm>
            <a:off x="6467094" y="108460"/>
            <a:ext cx="347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C0339B-A472-4244-BAC9-D8007CFDB8B6}"/>
              </a:ext>
            </a:extLst>
          </p:cNvPr>
          <p:cNvSpPr txBox="1"/>
          <p:nvPr/>
        </p:nvSpPr>
        <p:spPr>
          <a:xfrm>
            <a:off x="2522356" y="3422224"/>
            <a:ext cx="347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5AAD25-4340-4752-AB51-DAC59F5970F7}"/>
              </a:ext>
            </a:extLst>
          </p:cNvPr>
          <p:cNvSpPr txBox="1"/>
          <p:nvPr/>
        </p:nvSpPr>
        <p:spPr>
          <a:xfrm>
            <a:off x="6467094" y="3422223"/>
            <a:ext cx="347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pic>
        <p:nvPicPr>
          <p:cNvPr id="39" name="Picture 3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D718D50-B168-4463-80A7-540C4F2B6F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69" b="14897"/>
          <a:stretch/>
        </p:blipFill>
        <p:spPr>
          <a:xfrm>
            <a:off x="4197738" y="2828968"/>
            <a:ext cx="4412388" cy="548640"/>
          </a:xfrm>
          <a:prstGeom prst="rect">
            <a:avLst/>
          </a:prstGeom>
        </p:spPr>
      </p:pic>
      <p:sp>
        <p:nvSpPr>
          <p:cNvPr id="40" name="Text Box 18">
            <a:extLst>
              <a:ext uri="{FF2B5EF4-FFF2-40B4-BE49-F238E27FC236}">
                <a16:creationId xmlns:a16="http://schemas.microsoft.com/office/drawing/2014/main" id="{29BE60B8-FADB-450C-B5AD-EB22610E7547}"/>
              </a:ext>
            </a:extLst>
          </p:cNvPr>
          <p:cNvSpPr txBox="1"/>
          <p:nvPr/>
        </p:nvSpPr>
        <p:spPr bwMode="auto">
          <a:xfrm>
            <a:off x="7805035" y="3075823"/>
            <a:ext cx="1701299" cy="28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(%/K)</a:t>
            </a: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6" name="Picture 25" descr="Surface chart&#10;&#10;Description automatically generated">
            <a:extLst>
              <a:ext uri="{FF2B5EF4-FFF2-40B4-BE49-F238E27FC236}">
                <a16:creationId xmlns:a16="http://schemas.microsoft.com/office/drawing/2014/main" id="{B7A14E8B-0A94-42A7-B4A9-A017685DC01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61" b="13517"/>
          <a:stretch/>
        </p:blipFill>
        <p:spPr>
          <a:xfrm>
            <a:off x="4207006" y="6284348"/>
            <a:ext cx="4416552" cy="557465"/>
          </a:xfrm>
          <a:prstGeom prst="rect">
            <a:avLst/>
          </a:prstGeom>
        </p:spPr>
      </p:pic>
      <p:sp>
        <p:nvSpPr>
          <p:cNvPr id="27" name="Text Box 18">
            <a:extLst>
              <a:ext uri="{FF2B5EF4-FFF2-40B4-BE49-F238E27FC236}">
                <a16:creationId xmlns:a16="http://schemas.microsoft.com/office/drawing/2014/main" id="{670FB126-D1E3-4732-B7C0-B916BA1A34BC}"/>
              </a:ext>
            </a:extLst>
          </p:cNvPr>
          <p:cNvSpPr txBox="1"/>
          <p:nvPr/>
        </p:nvSpPr>
        <p:spPr bwMode="auto">
          <a:xfrm>
            <a:off x="7784487" y="6480096"/>
            <a:ext cx="1701299" cy="28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(%/K)</a:t>
            </a: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D030E44A-B089-4EE4-BCFF-29D2A1587AE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25595"/>
          <a:stretch/>
        </p:blipFill>
        <p:spPr>
          <a:xfrm>
            <a:off x="2481390" y="3880166"/>
            <a:ext cx="3840480" cy="2377440"/>
          </a:xfrm>
          <a:prstGeom prst="rect">
            <a:avLst/>
          </a:prstGeom>
        </p:spPr>
      </p:pic>
      <p:pic>
        <p:nvPicPr>
          <p:cNvPr id="13" name="Picture 12" descr="Surface chart&#10;&#10;Description automatically generated">
            <a:extLst>
              <a:ext uri="{FF2B5EF4-FFF2-40B4-BE49-F238E27FC236}">
                <a16:creationId xmlns:a16="http://schemas.microsoft.com/office/drawing/2014/main" id="{057CB1BC-9707-4EEA-8347-92FAFB23292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25595"/>
          <a:stretch/>
        </p:blipFill>
        <p:spPr>
          <a:xfrm>
            <a:off x="6467094" y="3880166"/>
            <a:ext cx="3840480" cy="2377440"/>
          </a:xfrm>
          <a:prstGeom prst="rect">
            <a:avLst/>
          </a:prstGeom>
        </p:spPr>
      </p:pic>
      <p:sp>
        <p:nvSpPr>
          <p:cNvPr id="18" name="Text Box 18">
            <a:extLst>
              <a:ext uri="{FF2B5EF4-FFF2-40B4-BE49-F238E27FC236}">
                <a16:creationId xmlns:a16="http://schemas.microsoft.com/office/drawing/2014/main" id="{3CB7FF90-DCBE-4CC2-9D1C-AA213F70125A}"/>
              </a:ext>
            </a:extLst>
          </p:cNvPr>
          <p:cNvSpPr txBox="1"/>
          <p:nvPr/>
        </p:nvSpPr>
        <p:spPr bwMode="auto">
          <a:xfrm>
            <a:off x="7759476" y="157905"/>
            <a:ext cx="1701299" cy="42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ts val="8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DJF</a:t>
            </a: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scaling </a:t>
            </a:r>
          </a:p>
          <a:p>
            <a:pPr marL="0" marR="0" algn="ctr">
              <a:lnSpc>
                <a:spcPts val="8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Precipitation</a:t>
            </a:r>
            <a:endParaRPr lang="en-US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21C1480B-6C0C-4583-B5AC-A1759AEA7A65}"/>
              </a:ext>
            </a:extLst>
          </p:cNvPr>
          <p:cNvSpPr txBox="1"/>
          <p:nvPr/>
        </p:nvSpPr>
        <p:spPr bwMode="auto">
          <a:xfrm>
            <a:off x="3307447" y="3515749"/>
            <a:ext cx="2576426" cy="42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ts val="8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JJA scaling </a:t>
            </a:r>
          </a:p>
          <a:p>
            <a:pPr marL="0" marR="0" algn="ctr">
              <a:lnSpc>
                <a:spcPts val="8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Total </a:t>
            </a:r>
            <a:r>
              <a:rPr lang="en-US" sz="16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moisture convergence</a:t>
            </a:r>
            <a:endParaRPr lang="en-US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id="{D80FD688-CE21-4BB2-BA8D-56F167AC89DC}"/>
              </a:ext>
            </a:extLst>
          </p:cNvPr>
          <p:cNvSpPr txBox="1"/>
          <p:nvPr/>
        </p:nvSpPr>
        <p:spPr bwMode="auto">
          <a:xfrm>
            <a:off x="7309023" y="3519949"/>
            <a:ext cx="2693322" cy="42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ts val="8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DJF</a:t>
            </a:r>
            <a:r>
              <a:rPr lang="en-US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scaling </a:t>
            </a:r>
          </a:p>
          <a:p>
            <a:pPr marL="0" marR="0" algn="ctr">
              <a:lnSpc>
                <a:spcPts val="8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Total moisture convergence</a:t>
            </a:r>
            <a:endParaRPr lang="en-US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194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26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Wengui Liang</dc:creator>
  <cp:lastModifiedBy>Minghua  Zhang</cp:lastModifiedBy>
  <cp:revision>81</cp:revision>
  <dcterms:created xsi:type="dcterms:W3CDTF">2020-09-28T19:35:36Z</dcterms:created>
  <dcterms:modified xsi:type="dcterms:W3CDTF">2021-06-14T21:12:36Z</dcterms:modified>
</cp:coreProperties>
</file>