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F947-7F58-4D57-98C4-533C5B3F4E0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8EC9-CBE9-4609-9C08-2D55776F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0CEF-438F-4184-9B11-54B1C04110C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D651-2955-4D09-81C7-D550B8F0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8">
            <a:extLst>
              <a:ext uri="{FF2B5EF4-FFF2-40B4-BE49-F238E27FC236}">
                <a16:creationId xmlns:a16="http://schemas.microsoft.com/office/drawing/2014/main" id="{BFE24372-3FDF-4B7B-ABC4-9C99DB99FF07}"/>
              </a:ext>
            </a:extLst>
          </p:cNvPr>
          <p:cNvSpPr txBox="1"/>
          <p:nvPr/>
        </p:nvSpPr>
        <p:spPr bwMode="auto">
          <a:xfrm>
            <a:off x="5048454" y="1813607"/>
            <a:ext cx="1911056" cy="23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105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  <a:r>
              <a:rPr lang="en-US" sz="105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en-US" sz="105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Change</a:t>
            </a:r>
            <a:endParaRPr lang="en-US" sz="15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9EDEA6-ECC7-4BF6-AE8D-A49967840A3D}"/>
              </a:ext>
            </a:extLst>
          </p:cNvPr>
          <p:cNvSpPr txBox="1"/>
          <p:nvPr/>
        </p:nvSpPr>
        <p:spPr>
          <a:xfrm>
            <a:off x="5064215" y="64395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0339B-A472-4244-BAC9-D8007CFDB8B6}"/>
              </a:ext>
            </a:extLst>
          </p:cNvPr>
          <p:cNvSpPr txBox="1"/>
          <p:nvPr/>
        </p:nvSpPr>
        <p:spPr>
          <a:xfrm>
            <a:off x="5065779" y="1763762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</a:t>
            </a:r>
          </a:p>
        </p:txBody>
      </p:sp>
      <p:pic>
        <p:nvPicPr>
          <p:cNvPr id="19" name="Picture 18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1105DC49-2DCA-470D-87DC-15929AEB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312497" y="2626875"/>
            <a:ext cx="2560320" cy="19202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9912FC-06DA-462D-BDF8-DFA875F9E159}"/>
              </a:ext>
            </a:extLst>
          </p:cNvPr>
          <p:cNvSpPr txBox="1"/>
          <p:nvPr/>
        </p:nvSpPr>
        <p:spPr>
          <a:xfrm>
            <a:off x="2298506" y="2274216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20161-BF66-40AA-905E-47EA07693C33}"/>
              </a:ext>
            </a:extLst>
          </p:cNvPr>
          <p:cNvSpPr txBox="1"/>
          <p:nvPr/>
        </p:nvSpPr>
        <p:spPr>
          <a:xfrm>
            <a:off x="5064215" y="2320383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666079-B7D3-4AB6-8C9C-D94CA008106D}"/>
              </a:ext>
            </a:extLst>
          </p:cNvPr>
          <p:cNvSpPr txBox="1"/>
          <p:nvPr/>
        </p:nvSpPr>
        <p:spPr>
          <a:xfrm>
            <a:off x="2303059" y="4488804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4BE48-9D62-4E96-AD68-A66D219C494F}"/>
              </a:ext>
            </a:extLst>
          </p:cNvPr>
          <p:cNvSpPr txBox="1"/>
          <p:nvPr/>
        </p:nvSpPr>
        <p:spPr>
          <a:xfrm>
            <a:off x="5094308" y="4551307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E90F-694D-4129-AC0E-CAB94BA4E3E7}"/>
              </a:ext>
            </a:extLst>
          </p:cNvPr>
          <p:cNvSpPr txBox="1"/>
          <p:nvPr/>
        </p:nvSpPr>
        <p:spPr>
          <a:xfrm>
            <a:off x="2294324" y="18228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65B027-191E-433B-9163-AF392FC36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312497" y="4839543"/>
            <a:ext cx="2560320" cy="192024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CF803AB-74DA-499D-B047-DEFCD01ABB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87479" y="2632513"/>
            <a:ext cx="2560320" cy="1920240"/>
          </a:xfrm>
          <a:prstGeom prst="rect">
            <a:avLst/>
          </a:prstGeom>
        </p:spPr>
      </p:pic>
      <p:pic>
        <p:nvPicPr>
          <p:cNvPr id="17" name="Picture 16" descr="Chart, surface chart&#10;&#10;Description automatically generated">
            <a:extLst>
              <a:ext uri="{FF2B5EF4-FFF2-40B4-BE49-F238E27FC236}">
                <a16:creationId xmlns:a16="http://schemas.microsoft.com/office/drawing/2014/main" id="{53B8704A-18C2-4199-9430-A4769EC66F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86497" y="4830243"/>
            <a:ext cx="2560320" cy="1920240"/>
          </a:xfrm>
          <a:prstGeom prst="rect">
            <a:avLst/>
          </a:prstGeom>
        </p:spPr>
      </p:pic>
      <p:sp>
        <p:nvSpPr>
          <p:cNvPr id="22" name="Text Box 18">
            <a:extLst>
              <a:ext uri="{FF2B5EF4-FFF2-40B4-BE49-F238E27FC236}">
                <a16:creationId xmlns:a16="http://schemas.microsoft.com/office/drawing/2014/main" id="{F6B2DFCA-261D-4CAE-AA4A-ACF2CF1BD8ED}"/>
              </a:ext>
            </a:extLst>
          </p:cNvPr>
          <p:cNvSpPr txBox="1"/>
          <p:nvPr/>
        </p:nvSpPr>
        <p:spPr bwMode="auto">
          <a:xfrm>
            <a:off x="4226322" y="6459380"/>
            <a:ext cx="1701299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K)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Surface chart&#10;&#10;Description automatically generated">
            <a:extLst>
              <a:ext uri="{FF2B5EF4-FFF2-40B4-BE49-F238E27FC236}">
                <a16:creationId xmlns:a16="http://schemas.microsoft.com/office/drawing/2014/main" id="{881973A3-0D30-43DC-A862-96EFA15FD0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48454" y="401854"/>
            <a:ext cx="2560320" cy="1920240"/>
          </a:xfrm>
          <a:prstGeom prst="rect">
            <a:avLst/>
          </a:prstGeom>
        </p:spPr>
      </p:pic>
      <p:pic>
        <p:nvPicPr>
          <p:cNvPr id="10" name="Picture 9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A7EDAB8-894E-4532-8DD0-90157B08A6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303059" y="419559"/>
            <a:ext cx="2560320" cy="1920240"/>
          </a:xfrm>
          <a:prstGeom prst="rect">
            <a:avLst/>
          </a:prstGeom>
        </p:spPr>
      </p:pic>
      <p:sp>
        <p:nvSpPr>
          <p:cNvPr id="24" name="Text Box 18">
            <a:extLst>
              <a:ext uri="{FF2B5EF4-FFF2-40B4-BE49-F238E27FC236}">
                <a16:creationId xmlns:a16="http://schemas.microsoft.com/office/drawing/2014/main" id="{5E5FA55E-548C-4186-80BE-503E6C4E0293}"/>
              </a:ext>
            </a:extLst>
          </p:cNvPr>
          <p:cNvSpPr txBox="1"/>
          <p:nvPr/>
        </p:nvSpPr>
        <p:spPr bwMode="auto">
          <a:xfrm>
            <a:off x="2842343" y="123029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043DC330-0E31-4B3F-95DD-4A28BFC180F2}"/>
              </a:ext>
            </a:extLst>
          </p:cNvPr>
          <p:cNvSpPr txBox="1"/>
          <p:nvPr/>
        </p:nvSpPr>
        <p:spPr bwMode="auto">
          <a:xfrm>
            <a:off x="5590161" y="117276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34414381-F5B7-4683-839B-9602D0DA7EAC}"/>
              </a:ext>
            </a:extLst>
          </p:cNvPr>
          <p:cNvSpPr txBox="1"/>
          <p:nvPr/>
        </p:nvSpPr>
        <p:spPr bwMode="auto">
          <a:xfrm>
            <a:off x="2681466" y="2358119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A39FDDC5-3745-4FAB-A770-526F20D0C21E}"/>
              </a:ext>
            </a:extLst>
          </p:cNvPr>
          <p:cNvSpPr txBox="1"/>
          <p:nvPr/>
        </p:nvSpPr>
        <p:spPr bwMode="auto">
          <a:xfrm>
            <a:off x="5443610" y="2353872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656DB8D7-FC94-4ABF-9A29-40E74512AF8A}"/>
              </a:ext>
            </a:extLst>
          </p:cNvPr>
          <p:cNvSpPr txBox="1"/>
          <p:nvPr/>
        </p:nvSpPr>
        <p:spPr bwMode="auto">
          <a:xfrm>
            <a:off x="2650434" y="4550386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61087E90-0DDC-4120-A4A4-298C1D76B7F3}"/>
              </a:ext>
            </a:extLst>
          </p:cNvPr>
          <p:cNvSpPr txBox="1"/>
          <p:nvPr/>
        </p:nvSpPr>
        <p:spPr bwMode="auto">
          <a:xfrm>
            <a:off x="5398252" y="4550386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Graphical user interface, chart, application, surface chart&#10;&#10;Description automatically generated">
            <a:extLst>
              <a:ext uri="{FF2B5EF4-FFF2-40B4-BE49-F238E27FC236}">
                <a16:creationId xmlns:a16="http://schemas.microsoft.com/office/drawing/2014/main" id="{4B1A9A67-34C4-4F26-973E-6B0D53ED5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94308" y="4857062"/>
            <a:ext cx="2560320" cy="19202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9EDEA6-ECC7-4BF6-AE8D-A49967840A3D}"/>
              </a:ext>
            </a:extLst>
          </p:cNvPr>
          <p:cNvSpPr txBox="1"/>
          <p:nvPr/>
        </p:nvSpPr>
        <p:spPr>
          <a:xfrm>
            <a:off x="5064215" y="26295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0339B-A472-4244-BAC9-D8007CFDB8B6}"/>
              </a:ext>
            </a:extLst>
          </p:cNvPr>
          <p:cNvSpPr txBox="1"/>
          <p:nvPr/>
        </p:nvSpPr>
        <p:spPr>
          <a:xfrm>
            <a:off x="5065779" y="1725662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9912FC-06DA-462D-BDF8-DFA875F9E159}"/>
              </a:ext>
            </a:extLst>
          </p:cNvPr>
          <p:cNvSpPr txBox="1"/>
          <p:nvPr/>
        </p:nvSpPr>
        <p:spPr>
          <a:xfrm>
            <a:off x="2298506" y="2283741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20161-BF66-40AA-905E-47EA07693C33}"/>
              </a:ext>
            </a:extLst>
          </p:cNvPr>
          <p:cNvSpPr txBox="1"/>
          <p:nvPr/>
        </p:nvSpPr>
        <p:spPr>
          <a:xfrm>
            <a:off x="5064215" y="2329908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666079-B7D3-4AB6-8C9C-D94CA008106D}"/>
              </a:ext>
            </a:extLst>
          </p:cNvPr>
          <p:cNvSpPr txBox="1"/>
          <p:nvPr/>
        </p:nvSpPr>
        <p:spPr>
          <a:xfrm>
            <a:off x="2303059" y="4479279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4BE48-9D62-4E96-AD68-A66D219C494F}"/>
              </a:ext>
            </a:extLst>
          </p:cNvPr>
          <p:cNvSpPr txBox="1"/>
          <p:nvPr/>
        </p:nvSpPr>
        <p:spPr>
          <a:xfrm>
            <a:off x="5094308" y="4541782"/>
            <a:ext cx="260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EE90F-694D-4129-AC0E-CAB94BA4E3E7}"/>
              </a:ext>
            </a:extLst>
          </p:cNvPr>
          <p:cNvSpPr txBox="1"/>
          <p:nvPr/>
        </p:nvSpPr>
        <p:spPr>
          <a:xfrm>
            <a:off x="2294324" y="-19872"/>
            <a:ext cx="2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6B2DFCA-261D-4CAE-AA4A-ACF2CF1BD8ED}"/>
              </a:ext>
            </a:extLst>
          </p:cNvPr>
          <p:cNvSpPr txBox="1"/>
          <p:nvPr/>
        </p:nvSpPr>
        <p:spPr bwMode="auto">
          <a:xfrm>
            <a:off x="4146890" y="6490454"/>
            <a:ext cx="1701299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(%/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K)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4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7F43225-BE06-4A20-BE23-1405F7029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158167" y="2647246"/>
            <a:ext cx="2560320" cy="1920240"/>
          </a:xfrm>
          <a:prstGeom prst="rect">
            <a:avLst/>
          </a:prstGeom>
        </p:spPr>
      </p:pic>
      <p:pic>
        <p:nvPicPr>
          <p:cNvPr id="44" name="Picture 4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A8CBD73-CB2B-4AE3-96F4-51CCDDD9E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165000" y="4877186"/>
            <a:ext cx="2560320" cy="1920240"/>
          </a:xfrm>
          <a:prstGeom prst="rect">
            <a:avLst/>
          </a:prstGeom>
        </p:spPr>
      </p:pic>
      <p:pic>
        <p:nvPicPr>
          <p:cNvPr id="53" name="Picture 52" descr="A picture containing chart&#10;&#10;Description automatically generated">
            <a:extLst>
              <a:ext uri="{FF2B5EF4-FFF2-40B4-BE49-F238E27FC236}">
                <a16:creationId xmlns:a16="http://schemas.microsoft.com/office/drawing/2014/main" id="{FEA90475-F3D6-46E6-9FEB-8EB59FE400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64215" y="2638952"/>
            <a:ext cx="2560320" cy="1920240"/>
          </a:xfrm>
          <a:prstGeom prst="rect">
            <a:avLst/>
          </a:prstGeom>
        </p:spPr>
      </p:pic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EB1B56D2-2CEF-4D1D-AAEA-64C34EA4E8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158167" y="412432"/>
            <a:ext cx="2560320" cy="192024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5DABAB-A991-4F8F-A558-14A6BB3ED1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064215" y="382742"/>
            <a:ext cx="2560320" cy="1920240"/>
          </a:xfrm>
          <a:prstGeom prst="rect">
            <a:avLst/>
          </a:prstGeom>
        </p:spPr>
      </p:pic>
      <p:sp>
        <p:nvSpPr>
          <p:cNvPr id="23" name="Text Box 18">
            <a:extLst>
              <a:ext uri="{FF2B5EF4-FFF2-40B4-BE49-F238E27FC236}">
                <a16:creationId xmlns:a16="http://schemas.microsoft.com/office/drawing/2014/main" id="{1E46E301-40D8-44F0-A259-14572EED54B7}"/>
              </a:ext>
            </a:extLst>
          </p:cNvPr>
          <p:cNvSpPr txBox="1"/>
          <p:nvPr/>
        </p:nvSpPr>
        <p:spPr bwMode="auto">
          <a:xfrm>
            <a:off x="2703950" y="99748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6FEDE44F-366A-49E6-8AE9-1B746D313FB6}"/>
              </a:ext>
            </a:extLst>
          </p:cNvPr>
          <p:cNvSpPr txBox="1"/>
          <p:nvPr/>
        </p:nvSpPr>
        <p:spPr bwMode="auto">
          <a:xfrm>
            <a:off x="5546536" y="96873"/>
            <a:ext cx="1701299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thermodynamics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EFDC0AAD-CB49-4526-AE59-01BA452B1CA1}"/>
              </a:ext>
            </a:extLst>
          </p:cNvPr>
          <p:cNvSpPr txBox="1"/>
          <p:nvPr/>
        </p:nvSpPr>
        <p:spPr bwMode="auto">
          <a:xfrm>
            <a:off x="2543073" y="2372938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8B5EE741-47F7-43F0-AFA1-313AC74A1B6F}"/>
              </a:ext>
            </a:extLst>
          </p:cNvPr>
          <p:cNvSpPr txBox="1"/>
          <p:nvPr/>
        </p:nvSpPr>
        <p:spPr bwMode="auto">
          <a:xfrm>
            <a:off x="5431978" y="2372938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Dynamics of mean circulation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0F4195AD-6D18-44D7-A195-7832BCD83549}"/>
              </a:ext>
            </a:extLst>
          </p:cNvPr>
          <p:cNvSpPr txBox="1"/>
          <p:nvPr/>
        </p:nvSpPr>
        <p:spPr bwMode="auto">
          <a:xfrm>
            <a:off x="2512041" y="4593656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JJA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CE454B1F-9467-4E2A-AB72-DA57E8055BD9}"/>
              </a:ext>
            </a:extLst>
          </p:cNvPr>
          <p:cNvSpPr txBox="1"/>
          <p:nvPr/>
        </p:nvSpPr>
        <p:spPr bwMode="auto">
          <a:xfrm>
            <a:off x="5431977" y="4593656"/>
            <a:ext cx="2085115" cy="3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DJF </a:t>
            </a:r>
          </a:p>
          <a:p>
            <a:pPr marL="0" marR="0" algn="ctr">
              <a:lnSpc>
                <a:spcPts val="5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Eddy transport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67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Wengui Liang</dc:creator>
  <cp:lastModifiedBy>Wengui Liang</cp:lastModifiedBy>
  <cp:revision>125</cp:revision>
  <dcterms:created xsi:type="dcterms:W3CDTF">2020-09-28T19:35:36Z</dcterms:created>
  <dcterms:modified xsi:type="dcterms:W3CDTF">2021-03-27T00:59:10Z</dcterms:modified>
</cp:coreProperties>
</file>