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4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1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4326A-DBB7-4974-A513-8CB027A1254B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1AF3-8595-48EF-A9A6-E7A5BBC1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34625" cy="826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36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"/>
            <a:ext cx="3467100" cy="57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6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55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16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1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16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16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ZHANGM.H.</dc:creator>
  <cp:lastModifiedBy>ZHANGM.H.</cp:lastModifiedBy>
  <cp:revision>2</cp:revision>
  <dcterms:created xsi:type="dcterms:W3CDTF">2013-10-15T21:28:13Z</dcterms:created>
  <dcterms:modified xsi:type="dcterms:W3CDTF">2013-10-15T21:58:53Z</dcterms:modified>
</cp:coreProperties>
</file>