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9"/>
  </p:normalViewPr>
  <p:slideViewPr>
    <p:cSldViewPr snapToGrid="0" snapToObjects="1">
      <p:cViewPr varScale="1">
        <p:scale>
          <a:sx n="117" d="100"/>
          <a:sy n="117" d="100"/>
        </p:scale>
        <p:origin x="1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29BD-AB8A-E245-BDBF-B0965DF8EF60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22BD-90FE-F140-8EAB-7D325166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1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29BD-AB8A-E245-BDBF-B0965DF8EF60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22BD-90FE-F140-8EAB-7D325166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0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29BD-AB8A-E245-BDBF-B0965DF8EF60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22BD-90FE-F140-8EAB-7D325166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4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29BD-AB8A-E245-BDBF-B0965DF8EF60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22BD-90FE-F140-8EAB-7D325166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1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29BD-AB8A-E245-BDBF-B0965DF8EF60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22BD-90FE-F140-8EAB-7D325166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4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29BD-AB8A-E245-BDBF-B0965DF8EF60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22BD-90FE-F140-8EAB-7D325166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4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29BD-AB8A-E245-BDBF-B0965DF8EF60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22BD-90FE-F140-8EAB-7D325166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9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29BD-AB8A-E245-BDBF-B0965DF8EF60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22BD-90FE-F140-8EAB-7D325166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0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29BD-AB8A-E245-BDBF-B0965DF8EF60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22BD-90FE-F140-8EAB-7D325166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29BD-AB8A-E245-BDBF-B0965DF8EF60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22BD-90FE-F140-8EAB-7D325166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03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29BD-AB8A-E245-BDBF-B0965DF8EF60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22BD-90FE-F140-8EAB-7D325166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E29BD-AB8A-E245-BDBF-B0965DF8EF60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822BD-90FE-F140-8EAB-7D325166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3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0684"/>
            <a:ext cx="9144000" cy="379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29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2017-11-22T15:29:57Z</dcterms:created>
  <dcterms:modified xsi:type="dcterms:W3CDTF">2017-11-22T15:30:34Z</dcterms:modified>
</cp:coreProperties>
</file>