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6853-481B-44E4-A517-C6A5386F5719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F3C5-E3D3-4869-80E0-1BE19CCE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.google.com/mail/?ui=2&amp;ik=2f7257012d&amp;view=att&amp;th=13973204d910330b&amp;attid=0.2&amp;disp=safe&amp;realattid=f_h6gm7lnb1&amp;z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19" y="-152403"/>
            <a:ext cx="4876800" cy="365759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75504" y="1661530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1"/>
            <a:ext cx="4724400" cy="3148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4800600" y="4470069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4633993"/>
            <a:ext cx="2382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4"/>
              </a:rPr>
              <a:t>Skarmarock</a:t>
            </a:r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2011 </a:t>
            </a:r>
            <a:r>
              <a:rPr lang="en-US" dirty="0" err="1" smtClean="0">
                <a:hlinkClick r:id="rId4"/>
              </a:rPr>
              <a:t>Ch</a:t>
            </a:r>
            <a:r>
              <a:rPr lang="en-US" dirty="0" smtClean="0">
                <a:hlinkClick r:id="rId4"/>
              </a:rPr>
              <a:t> 14</a:t>
            </a:r>
            <a:endParaRPr lang="en-US" dirty="0" smtClean="0"/>
          </a:p>
          <a:p>
            <a:r>
              <a:rPr lang="en-US" dirty="0" smtClean="0"/>
              <a:t>Figure 14.6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4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" y="381000"/>
            <a:ext cx="9202165" cy="469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43961" y="5257800"/>
            <a:ext cx="468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Jablonowski</a:t>
            </a:r>
            <a:r>
              <a:rPr lang="en-US" dirty="0" smtClean="0"/>
              <a:t> and Williamson, 2011, Chapter 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7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4416"/>
            <a:ext cx="543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81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Minghua Zhang</dc:creator>
  <cp:lastModifiedBy>Minghua Zhang</cp:lastModifiedBy>
  <cp:revision>4</cp:revision>
  <dcterms:created xsi:type="dcterms:W3CDTF">2012-08-29T14:18:39Z</dcterms:created>
  <dcterms:modified xsi:type="dcterms:W3CDTF">2012-08-29T16:05:21Z</dcterms:modified>
</cp:coreProperties>
</file>