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4" r:id="rId4"/>
    <p:sldId id="271" r:id="rId5"/>
    <p:sldId id="281" r:id="rId6"/>
    <p:sldId id="273" r:id="rId7"/>
    <p:sldId id="282" r:id="rId8"/>
    <p:sldId id="283" r:id="rId9"/>
    <p:sldId id="277" r:id="rId10"/>
    <p:sldId id="272" r:id="rId11"/>
    <p:sldId id="285" r:id="rId12"/>
    <p:sldId id="284" r:id="rId13"/>
    <p:sldId id="258" r:id="rId14"/>
    <p:sldId id="275" r:id="rId15"/>
    <p:sldId id="279" r:id="rId16"/>
    <p:sldId id="286" r:id="rId17"/>
    <p:sldId id="260" r:id="rId18"/>
    <p:sldId id="261" r:id="rId19"/>
    <p:sldId id="262" r:id="rId20"/>
    <p:sldId id="263" r:id="rId21"/>
    <p:sldId id="280" r:id="rId22"/>
    <p:sldId id="264" r:id="rId23"/>
    <p:sldId id="276" r:id="rId24"/>
    <p:sldId id="265" r:id="rId25"/>
    <p:sldId id="266" r:id="rId26"/>
    <p:sldId id="267" r:id="rId27"/>
    <p:sldId id="268" r:id="rId28"/>
    <p:sldId id="269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5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63AA-E7A0-4EF5-9E46-FF97F658379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BC2A-3481-4F7B-AD47-ACE58C41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7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gif"/><Relationship Id="rId5" Type="http://schemas.openxmlformats.org/officeDocument/2006/relationships/image" Target="../media/image16.gif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2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09600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 Schematics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38200"/>
            <a:ext cx="1207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6 T </a:t>
            </a:r>
            <a:endParaRPr lang="en-US" dirty="0"/>
          </a:p>
        </p:txBody>
      </p:sp>
      <p:pic>
        <p:nvPicPr>
          <p:cNvPr id="2050" name="Picture 2" descr="C:\Documents and Settings\Minghua Zhang\My Documents\AA_paper_self\zhu qiangeng\gif\Ts_linear_we_10_kd_1.0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6096000" cy="4876800"/>
          </a:xfrm>
          <a:prstGeom prst="rect">
            <a:avLst/>
          </a:prstGeom>
          <a:noFill/>
        </p:spPr>
      </p:pic>
      <p:pic>
        <p:nvPicPr>
          <p:cNvPr id="6" name="Picture 2" descr="C:\Documents and Settings\Minghua Zhang\My Documents\AA_paper_self\zhu qiangeng\gif\flx_linear_we_10_kd_1.0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447800"/>
            <a:ext cx="6096000" cy="4876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143000" y="152400"/>
            <a:ext cx="104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8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8400" y="1143000"/>
            <a:ext cx="431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scatter plot of the effective heat capacity?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2400"/>
            <a:ext cx="104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9 </a:t>
            </a:r>
            <a:endParaRPr lang="en-US" dirty="0"/>
          </a:p>
        </p:txBody>
      </p:sp>
      <p:pic>
        <p:nvPicPr>
          <p:cNvPr id="2051" name="Picture 3" descr="C:\Documents and Settings\Minghua Zhang\My Documents\AA_paper_self\zhu qiangeng\gif\Ts_triangle_we_10_kd_1.0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7400" y="1371600"/>
            <a:ext cx="6096000" cy="4876800"/>
          </a:xfrm>
          <a:prstGeom prst="rect">
            <a:avLst/>
          </a:prstGeom>
          <a:noFill/>
        </p:spPr>
      </p:pic>
      <p:pic>
        <p:nvPicPr>
          <p:cNvPr id="5" name="Picture 3" descr="C:\Documents and Settings\Minghua Zhang\My Documents\AA_paper_self\zhu qiangeng\gif\flx_triangle_we_10_kd_1.0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inghua Zhang\My Documents\AA_paper_self\zhu qiangeng\gif\Tz_linear_lmd_-0.75_we_10_kd_1.0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0" y="685800"/>
            <a:ext cx="6096000" cy="4876800"/>
          </a:xfrm>
          <a:prstGeom prst="rect">
            <a:avLst/>
          </a:prstGeom>
          <a:noFill/>
        </p:spPr>
      </p:pic>
      <p:pic>
        <p:nvPicPr>
          <p:cNvPr id="3076" name="Picture 4" descr="C:\Documents and Settings\Minghua Zhang\My Documents\AA_paper_self\zhu qiangeng\gif\Tz_triangle_lmd_-0.75_we_10_kd_1.0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33400"/>
            <a:ext cx="6096000" cy="4876800"/>
          </a:xfrm>
          <a:prstGeom prst="rect">
            <a:avLst/>
          </a:prstGeom>
          <a:noFill/>
        </p:spPr>
      </p:pic>
      <p:pic>
        <p:nvPicPr>
          <p:cNvPr id="3077" name="Picture 5" descr="C:\Documents and Settings\Minghua Zhang\My Documents\AA_paper_self\zhu qiangeng\gif\Tz_triangle_lmd_0.75_we_10_kd_1.0_u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352800"/>
            <a:ext cx="6096000" cy="4876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67000" y="152400"/>
            <a:ext cx="110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10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38200"/>
            <a:ext cx="324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9 histogram2, for triangle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38200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Documents and Settings\Minghua Zhang\My Documents\AA_paper_self\zhu qiangeng\gif\Ts_triangle_we_10_kd_0.1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-1447800"/>
            <a:ext cx="6096000" cy="4876800"/>
          </a:xfrm>
          <a:prstGeom prst="rect">
            <a:avLst/>
          </a:prstGeom>
          <a:noFill/>
        </p:spPr>
      </p:pic>
      <p:pic>
        <p:nvPicPr>
          <p:cNvPr id="5123" name="Picture 3" descr="C:\Documents and Settings\Minghua Zhang\My Documents\AA_paper_self\zhu qiangeng\gif\Ts_triangle_we_10_kd_1.0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47800" y="-1371600"/>
            <a:ext cx="6096000" cy="4876800"/>
          </a:xfrm>
          <a:prstGeom prst="rect">
            <a:avLst/>
          </a:prstGeom>
          <a:noFill/>
        </p:spPr>
      </p:pic>
      <p:pic>
        <p:nvPicPr>
          <p:cNvPr id="6" name="Picture 3" descr="C:\Documents and Settings\Minghua Zhang\My Documents\AA_paper_self\zhu qiangeng\gif\flx_triangle_we_10_kd_1.0_u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257800" y="1371600"/>
            <a:ext cx="6096000" cy="4876800"/>
          </a:xfrm>
          <a:prstGeom prst="rect">
            <a:avLst/>
          </a:prstGeom>
          <a:noFill/>
        </p:spPr>
      </p:pic>
      <p:pic>
        <p:nvPicPr>
          <p:cNvPr id="7" name="Picture 5" descr="C:\Documents and Settings\Minghua Zhang\My Documents\AA_paper_self\zhu qiangeng\gif\flx_triangle_we_10_kd_0.1_u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981200"/>
            <a:ext cx="6096000" cy="4876800"/>
          </a:xfrm>
          <a:prstGeom prst="rect">
            <a:avLst/>
          </a:prstGeom>
          <a:noFill/>
        </p:spPr>
      </p:pic>
      <p:pic>
        <p:nvPicPr>
          <p:cNvPr id="8" name="Picture 3" descr="C:\Documents and Settings\Minghua Zhang\My Documents\AA_paper_self\zhu qiangeng\gif\Tz_triangle_lmd_0.75_we_10_kd_1.0_u0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295400" y="4114800"/>
            <a:ext cx="6096000" cy="4876800"/>
          </a:xfrm>
          <a:prstGeom prst="rect">
            <a:avLst/>
          </a:prstGeom>
          <a:noFill/>
        </p:spPr>
      </p:pic>
      <p:pic>
        <p:nvPicPr>
          <p:cNvPr id="9" name="Picture 4" descr="C:\Documents and Settings\Minghua Zhang\My Documents\AA_paper_self\zhu qiangeng\gif\Tz_triangle_lmd_0.75_we_10_kd_0.1_u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419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Documents and Settings\Minghua Zhang\My Documents\AA_paper_self\zhu qiangeng\gif\Ts_triangle_we_5_kd_0.1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09800"/>
            <a:ext cx="6096000" cy="4876800"/>
          </a:xfrm>
          <a:prstGeom prst="rect">
            <a:avLst/>
          </a:prstGeom>
          <a:noFill/>
        </p:spPr>
      </p:pic>
      <p:pic>
        <p:nvPicPr>
          <p:cNvPr id="5125" name="Picture 5" descr="C:\Documents and Settings\Minghua Zhang\My Documents\AA_paper_self\zhu qiangeng\gif\Ts_triangle_we_10_kd_0.1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0"/>
            <a:ext cx="6096000" cy="4876800"/>
          </a:xfrm>
          <a:prstGeom prst="rect">
            <a:avLst/>
          </a:prstGeom>
          <a:noFill/>
        </p:spPr>
      </p:pic>
      <p:pic>
        <p:nvPicPr>
          <p:cNvPr id="5126" name="Picture 6" descr="C:\Documents and Settings\Minghua Zhang\My Documents\AA_paper_self\zhu qiangeng\gif\Ts_triangle_we_5_kd_1.0_u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752600" y="2362200"/>
            <a:ext cx="6096000" cy="4876800"/>
          </a:xfrm>
          <a:prstGeom prst="rect">
            <a:avLst/>
          </a:prstGeom>
          <a:noFill/>
        </p:spPr>
      </p:pic>
      <p:pic>
        <p:nvPicPr>
          <p:cNvPr id="5123" name="Picture 3" descr="C:\Documents and Settings\Minghua Zhang\My Documents\AA_paper_self\zhu qiangeng\gif\Ts_triangle_we_10_kd_1.0_u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00200" y="228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Documents and Settings\Minghua Zhang\My Documents\AA_paper_self\zhu qiangeng\gif\flx_triangle_we_5_kd_0.1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81200"/>
            <a:ext cx="6096000" cy="4876800"/>
          </a:xfrm>
          <a:prstGeom prst="rect">
            <a:avLst/>
          </a:prstGeom>
          <a:noFill/>
        </p:spPr>
      </p:pic>
      <p:pic>
        <p:nvPicPr>
          <p:cNvPr id="6149" name="Picture 5" descr="C:\Documents and Settings\Minghua Zhang\My Documents\AA_paper_self\zhu qiangeng\gif\flx_triangle_we_10_kd_0.1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-762000"/>
            <a:ext cx="6096000" cy="4876800"/>
          </a:xfrm>
          <a:prstGeom prst="rect">
            <a:avLst/>
          </a:prstGeom>
          <a:noFill/>
        </p:spPr>
      </p:pic>
      <p:pic>
        <p:nvPicPr>
          <p:cNvPr id="6150" name="Picture 6" descr="C:\Documents and Settings\Minghua Zhang\My Documents\AA_paper_self\zhu qiangeng\gif\flx_triangle_we_5_kd_1.0_u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5000" y="3048000"/>
            <a:ext cx="6096000" cy="4876800"/>
          </a:xfrm>
          <a:prstGeom prst="rect">
            <a:avLst/>
          </a:prstGeom>
          <a:noFill/>
        </p:spPr>
      </p:pic>
      <p:pic>
        <p:nvPicPr>
          <p:cNvPr id="6147" name="Picture 3" descr="C:\Documents and Settings\Minghua Zhang\My Documents\AA_paper_self\zhu qiangeng\gif\flx_triangle_we_10_kd_1.0_u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752600" y="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Documents and Settings\Minghua Zhang\My Documents\AA_paper_self\zhu qiangeng\gif\Tz_triangle_lmd_0.75_we_10_kd_1.0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304800"/>
            <a:ext cx="6096000" cy="4876800"/>
          </a:xfrm>
          <a:prstGeom prst="rect">
            <a:avLst/>
          </a:prstGeom>
          <a:noFill/>
        </p:spPr>
      </p:pic>
      <p:pic>
        <p:nvPicPr>
          <p:cNvPr id="7172" name="Picture 4" descr="C:\Documents and Settings\Minghua Zhang\My Documents\AA_paper_self\zhu qiangeng\gif\Tz_triangle_lmd_0.75_we_10_kd_0.1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52400"/>
            <a:ext cx="6096000" cy="4876800"/>
          </a:xfrm>
          <a:prstGeom prst="rect">
            <a:avLst/>
          </a:prstGeom>
          <a:noFill/>
        </p:spPr>
      </p:pic>
      <p:pic>
        <p:nvPicPr>
          <p:cNvPr id="7173" name="Picture 5" descr="C:\Documents and Settings\Minghua Zhang\My Documents\AA_paper_self\zhu qiangeng\gif\Tz_triangle_lmd_0.75_we_5_kd_1.0_u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09600" y="2743200"/>
            <a:ext cx="6096000" cy="4876800"/>
          </a:xfrm>
          <a:prstGeom prst="rect">
            <a:avLst/>
          </a:prstGeom>
          <a:noFill/>
        </p:spPr>
      </p:pic>
      <p:pic>
        <p:nvPicPr>
          <p:cNvPr id="7174" name="Picture 6" descr="C:\Documents and Settings\Minghua Zhang\My Documents\AA_paper_self\zhu qiangeng\gif\Tz_triangle_lmd_0.75_we_5_kd_0.1_u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895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2108266" y="762000"/>
            <a:ext cx="2997134" cy="3429000"/>
            <a:chOff x="2108266" y="762000"/>
            <a:chExt cx="2997134" cy="3429000"/>
          </a:xfrm>
        </p:grpSpPr>
        <p:grpSp>
          <p:nvGrpSpPr>
            <p:cNvPr id="3" name="Group 30"/>
            <p:cNvGrpSpPr/>
            <p:nvPr/>
          </p:nvGrpSpPr>
          <p:grpSpPr>
            <a:xfrm>
              <a:off x="2108266" y="1143000"/>
              <a:ext cx="2997134" cy="3048000"/>
              <a:chOff x="2108266" y="1143000"/>
              <a:chExt cx="2997134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29000" y="2895600"/>
                <a:ext cx="1447800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429000" y="2590800"/>
                <a:ext cx="1447800" cy="304800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438400" y="2590800"/>
                <a:ext cx="2667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429000" y="1371600"/>
                <a:ext cx="1447800" cy="1219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a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3810000" y="1143000"/>
                <a:ext cx="76200" cy="45720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3810000" y="2286000"/>
                <a:ext cx="76200" cy="45720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wn Arrow 14"/>
              <p:cNvSpPr/>
              <p:nvPr/>
            </p:nvSpPr>
            <p:spPr>
              <a:xfrm flipV="1">
                <a:off x="4191000" y="2362200"/>
                <a:ext cx="76200" cy="22860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flipV="1">
                <a:off x="4191000" y="1219200"/>
                <a:ext cx="76200" cy="22860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rved Right Arrow 17"/>
              <p:cNvSpPr/>
              <p:nvPr/>
            </p:nvSpPr>
            <p:spPr>
              <a:xfrm>
                <a:off x="4038600" y="2743200"/>
                <a:ext cx="152400" cy="228600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urved Right Arrow 18"/>
              <p:cNvSpPr/>
              <p:nvPr/>
            </p:nvSpPr>
            <p:spPr>
              <a:xfrm flipH="1" flipV="1">
                <a:off x="4267200" y="2743200"/>
                <a:ext cx="152400" cy="228600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 rot="16200000" flipH="1">
                <a:off x="3733800" y="3276600"/>
                <a:ext cx="381000" cy="2286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dist="50800" dir="5400000" sx="1000" sy="1000" algn="ctr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rot="16200000" flipH="1">
                <a:off x="4114800" y="3276600"/>
                <a:ext cx="381000" cy="2286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dist="50800" dir="5400000" sx="1000" sy="1000" algn="ctr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3505200" y="2590800"/>
                <a:ext cx="35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s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78643" y="3505200"/>
                <a:ext cx="358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o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08266" y="1752600"/>
                <a:ext cx="1317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atmosphere</a:t>
                </a:r>
                <a:endParaRPr lang="en-US" baseline="-250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09800" y="2590800"/>
                <a:ext cx="1274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mixed layer</a:t>
                </a:r>
                <a:endParaRPr lang="en-US" baseline="-250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352800"/>
                <a:ext cx="1300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deep ocean</a:t>
                </a:r>
                <a:endParaRPr lang="en-US" baseline="-25000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657600" y="762000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baseline="-250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38200"/>
            <a:ext cx="540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Sensitivity to u and discussions, re-calculate to reduce u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Minghua Zhang\My Documents\AA_paper_self\zhu qiangeng\gif\Tz_triangle_lmd_0.75_we_10_kd_1.0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304800"/>
            <a:ext cx="6096000" cy="4876800"/>
          </a:xfrm>
          <a:prstGeom prst="rect">
            <a:avLst/>
          </a:prstGeom>
          <a:noFill/>
        </p:spPr>
      </p:pic>
      <p:pic>
        <p:nvPicPr>
          <p:cNvPr id="8194" name="Picture 2" descr="C:\Documents and Settings\Minghua Zhang\My Documents\AA_paper_self\zhu qiangeng\gif\uTz_triangle_lmd_0.75_we_10_kd_1.0_u5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-152400"/>
            <a:ext cx="6096000" cy="4876800"/>
          </a:xfrm>
          <a:prstGeom prst="rect">
            <a:avLst/>
          </a:prstGeom>
          <a:noFill/>
        </p:spPr>
      </p:pic>
      <p:pic>
        <p:nvPicPr>
          <p:cNvPr id="8196" name="Picture 4" descr="C:\Documents and Settings\Minghua Zhang\My Documents\AA_paper_self\zhu qiangeng\gif\uTs_linear_we_10_kd_1.0_u5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43000" y="2514600"/>
            <a:ext cx="6096000" cy="4876800"/>
          </a:xfrm>
          <a:prstGeom prst="rect">
            <a:avLst/>
          </a:prstGeom>
          <a:noFill/>
        </p:spPr>
      </p:pic>
      <p:pic>
        <p:nvPicPr>
          <p:cNvPr id="8197" name="Picture 5" descr="C:\Documents and Settings\Minghua Zhang\My Documents\AA_paper_self\zhu qiangeng\gif\uflx_linear_we_10_kd_1.0_u5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8862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38200"/>
            <a:ext cx="5182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histogram3, plus another T for triangle forcing</a:t>
            </a:r>
          </a:p>
          <a:p>
            <a:endParaRPr lang="en-US" dirty="0"/>
          </a:p>
          <a:p>
            <a:r>
              <a:rPr lang="en-US" dirty="0" smtClean="0"/>
              <a:t>Make u smaller!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8400" y="1143000"/>
            <a:ext cx="23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 Forcing, plus IPCC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09600"/>
            <a:ext cx="382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3. mixed layer response, initial time</a:t>
            </a:r>
            <a:endParaRPr lang="en-US" dirty="0"/>
          </a:p>
        </p:txBody>
      </p:sp>
      <p:pic>
        <p:nvPicPr>
          <p:cNvPr id="1026" name="Picture 2" descr="C:\Documents and Settings\Minghua Zhang\My Documents\AA_paper_self\zhu qiangeng\gif\Ts_linear_we_0_kd_1.0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8400" y="304800"/>
            <a:ext cx="6096000" cy="4876800"/>
          </a:xfrm>
          <a:prstGeom prst="rect">
            <a:avLst/>
          </a:prstGeom>
          <a:noFill/>
        </p:spPr>
      </p:pic>
      <p:pic>
        <p:nvPicPr>
          <p:cNvPr id="1029" name="Picture 5" descr="C:\Documents and Settings\Minghua Zhang\My Documents\AA_paper_self\zhu qiangeng\gif\Ts_triangle_we_0_kd_1.0_u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6002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38200"/>
            <a:ext cx="535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5 histogram, plus another T for triangle forcing</a:t>
            </a:r>
            <a:endParaRPr lang="en-US" dirty="0"/>
          </a:p>
        </p:txBody>
      </p:sp>
      <p:pic>
        <p:nvPicPr>
          <p:cNvPr id="3" name="Picture 2" descr="C:\Documents and Settings\Minghua Zhang\My Documents\AA_paper_self\zhu qiangeng\figs\fig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09600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4. Sensitivity to cloud feedback</a:t>
            </a:r>
            <a:endParaRPr lang="en-US" dirty="0"/>
          </a:p>
        </p:txBody>
      </p:sp>
      <p:pic>
        <p:nvPicPr>
          <p:cNvPr id="5" name="Picture 2" descr="C:\Documents and Settings\Minghua Zhang\My Documents\AA_paper_self\zhu qiangeng\figs\fig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09600"/>
            <a:ext cx="55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6. Sensitivity to cloud feedback, </a:t>
            </a:r>
            <a:r>
              <a:rPr lang="en-US" dirty="0" err="1" smtClean="0"/>
              <a:t>Tse</a:t>
            </a:r>
            <a:r>
              <a:rPr lang="en-US" dirty="0" smtClean="0"/>
              <a:t> and Ts mixed layer</a:t>
            </a:r>
            <a:endParaRPr lang="en-US" dirty="0"/>
          </a:p>
        </p:txBody>
      </p:sp>
      <p:pic>
        <p:nvPicPr>
          <p:cNvPr id="8" name="Picture 2" descr="C:\Documents and Settings\Minghua Zhang\My Documents\AA_paper_self\zhu qiangeng\figs\fig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096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Documents and Settings\Minghua Zhang\My Documents\AA_paper_self\zhu qiangeng\gif\flx_triangle_we_0_kd_1.0_u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6096000" cy="4876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0" y="152400"/>
            <a:ext cx="104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Figure 7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019300" y="32385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8400" y="11430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ocean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119</Words>
  <Application>Microsoft Office PowerPoint</Application>
  <PresentationFormat>On-screen Show (4:3)</PresentationFormat>
  <Paragraphs>26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Stony Brook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Minghua Zhang</dc:creator>
  <cp:lastModifiedBy>Minghua Zhang</cp:lastModifiedBy>
  <cp:revision>15</cp:revision>
  <dcterms:created xsi:type="dcterms:W3CDTF">2010-10-30T14:20:15Z</dcterms:created>
  <dcterms:modified xsi:type="dcterms:W3CDTF">2010-11-08T16:50:18Z</dcterms:modified>
</cp:coreProperties>
</file>