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50399950" cy="172799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729"/>
    <a:srgbClr val="007000"/>
    <a:srgbClr val="7FFF00"/>
    <a:srgbClr val="A6F53D"/>
    <a:srgbClr val="66FF33"/>
    <a:srgbClr val="7CF828"/>
    <a:srgbClr val="D4DF41"/>
    <a:srgbClr val="ACD947"/>
    <a:srgbClr val="004C00"/>
    <a:srgbClr val="00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" d="100"/>
          <a:sy n="15" d="100"/>
        </p:scale>
        <p:origin x="1445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2827991"/>
            <a:ext cx="37799963" cy="6015978"/>
          </a:xfrm>
        </p:spPr>
        <p:txBody>
          <a:bodyPr anchor="b"/>
          <a:lstStyle>
            <a:lvl1pPr algn="ctr"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9075969"/>
            <a:ext cx="37799963" cy="4171984"/>
          </a:xfrm>
        </p:spPr>
        <p:txBody>
          <a:bodyPr/>
          <a:lstStyle>
            <a:lvl1pPr marL="0" indent="0" algn="ctr">
              <a:buNone/>
              <a:defRPr sz="6047"/>
            </a:lvl1pPr>
            <a:lvl2pPr marL="1152007" indent="0" algn="ctr">
              <a:buNone/>
              <a:defRPr sz="5039"/>
            </a:lvl2pPr>
            <a:lvl3pPr marL="2304014" indent="0" algn="ctr">
              <a:buNone/>
              <a:defRPr sz="4535"/>
            </a:lvl3pPr>
            <a:lvl4pPr marL="3456021" indent="0" algn="ctr">
              <a:buNone/>
              <a:defRPr sz="4032"/>
            </a:lvl4pPr>
            <a:lvl5pPr marL="4608027" indent="0" algn="ctr">
              <a:buNone/>
              <a:defRPr sz="4032"/>
            </a:lvl5pPr>
            <a:lvl6pPr marL="5760034" indent="0" algn="ctr">
              <a:buNone/>
              <a:defRPr sz="4032"/>
            </a:lvl6pPr>
            <a:lvl7pPr marL="6912041" indent="0" algn="ctr">
              <a:buNone/>
              <a:defRPr sz="4032"/>
            </a:lvl7pPr>
            <a:lvl8pPr marL="8064048" indent="0" algn="ctr">
              <a:buNone/>
              <a:defRPr sz="4032"/>
            </a:lvl8pPr>
            <a:lvl9pPr marL="9216055" indent="0" algn="ctr">
              <a:buNone/>
              <a:defRPr sz="40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87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89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919997"/>
            <a:ext cx="10867489" cy="14643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919997"/>
            <a:ext cx="31972468" cy="14643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6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2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4307987"/>
            <a:ext cx="43469957" cy="718797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1563961"/>
            <a:ext cx="43469957" cy="3779985"/>
          </a:xfrm>
        </p:spPr>
        <p:txBody>
          <a:bodyPr/>
          <a:lstStyle>
            <a:lvl1pPr marL="0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1pPr>
            <a:lvl2pPr marL="115200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2pPr>
            <a:lvl3pPr marL="2304014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3pPr>
            <a:lvl4pPr marL="3456021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4pPr>
            <a:lvl5pPr marL="4608027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5pPr>
            <a:lvl6pPr marL="5760034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6pPr>
            <a:lvl7pPr marL="6912041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7pPr>
            <a:lvl8pPr marL="8064048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8pPr>
            <a:lvl9pPr marL="9216055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4599983"/>
            <a:ext cx="21419979" cy="10963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4599983"/>
            <a:ext cx="21419979" cy="10963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919998"/>
            <a:ext cx="43469957" cy="3339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4235986"/>
            <a:ext cx="21321539" cy="2075991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2007" indent="0">
              <a:buNone/>
              <a:defRPr sz="5039" b="1"/>
            </a:lvl2pPr>
            <a:lvl3pPr marL="2304014" indent="0">
              <a:buNone/>
              <a:defRPr sz="4535" b="1"/>
            </a:lvl3pPr>
            <a:lvl4pPr marL="3456021" indent="0">
              <a:buNone/>
              <a:defRPr sz="4032" b="1"/>
            </a:lvl4pPr>
            <a:lvl5pPr marL="4608027" indent="0">
              <a:buNone/>
              <a:defRPr sz="4032" b="1"/>
            </a:lvl5pPr>
            <a:lvl6pPr marL="5760034" indent="0">
              <a:buNone/>
              <a:defRPr sz="4032" b="1"/>
            </a:lvl6pPr>
            <a:lvl7pPr marL="6912041" indent="0">
              <a:buNone/>
              <a:defRPr sz="4032" b="1"/>
            </a:lvl7pPr>
            <a:lvl8pPr marL="8064048" indent="0">
              <a:buNone/>
              <a:defRPr sz="4032" b="1"/>
            </a:lvl8pPr>
            <a:lvl9pPr marL="9216055" indent="0">
              <a:buNone/>
              <a:defRPr sz="40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6311977"/>
            <a:ext cx="21321539" cy="9283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4235986"/>
            <a:ext cx="21426543" cy="2075991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2007" indent="0">
              <a:buNone/>
              <a:defRPr sz="5039" b="1"/>
            </a:lvl2pPr>
            <a:lvl3pPr marL="2304014" indent="0">
              <a:buNone/>
              <a:defRPr sz="4535" b="1"/>
            </a:lvl3pPr>
            <a:lvl4pPr marL="3456021" indent="0">
              <a:buNone/>
              <a:defRPr sz="4032" b="1"/>
            </a:lvl4pPr>
            <a:lvl5pPr marL="4608027" indent="0">
              <a:buNone/>
              <a:defRPr sz="4032" b="1"/>
            </a:lvl5pPr>
            <a:lvl6pPr marL="5760034" indent="0">
              <a:buNone/>
              <a:defRPr sz="4032" b="1"/>
            </a:lvl6pPr>
            <a:lvl7pPr marL="6912041" indent="0">
              <a:buNone/>
              <a:defRPr sz="4032" b="1"/>
            </a:lvl7pPr>
            <a:lvl8pPr marL="8064048" indent="0">
              <a:buNone/>
              <a:defRPr sz="4032" b="1"/>
            </a:lvl8pPr>
            <a:lvl9pPr marL="9216055" indent="0">
              <a:buNone/>
              <a:defRPr sz="40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6311977"/>
            <a:ext cx="21426543" cy="9283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5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151996"/>
            <a:ext cx="16255294" cy="4031986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2487992"/>
            <a:ext cx="25514975" cy="12279956"/>
          </a:xfrm>
        </p:spPr>
        <p:txBody>
          <a:bodyPr/>
          <a:lstStyle>
            <a:lvl1pPr>
              <a:defRPr sz="8063"/>
            </a:lvl1pPr>
            <a:lvl2pPr>
              <a:defRPr sz="7055"/>
            </a:lvl2pPr>
            <a:lvl3pPr>
              <a:defRPr sz="6047"/>
            </a:lvl3pPr>
            <a:lvl4pPr>
              <a:defRPr sz="5039"/>
            </a:lvl4pPr>
            <a:lvl5pPr>
              <a:defRPr sz="5039"/>
            </a:lvl5pPr>
            <a:lvl6pPr>
              <a:defRPr sz="5039"/>
            </a:lvl6pPr>
            <a:lvl7pPr>
              <a:defRPr sz="5039"/>
            </a:lvl7pPr>
            <a:lvl8pPr>
              <a:defRPr sz="5039"/>
            </a:lvl8pPr>
            <a:lvl9pPr>
              <a:defRPr sz="50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5183981"/>
            <a:ext cx="16255294" cy="9603967"/>
          </a:xfrm>
        </p:spPr>
        <p:txBody>
          <a:bodyPr/>
          <a:lstStyle>
            <a:lvl1pPr marL="0" indent="0">
              <a:buNone/>
              <a:defRPr sz="4032"/>
            </a:lvl1pPr>
            <a:lvl2pPr marL="1152007" indent="0">
              <a:buNone/>
              <a:defRPr sz="3528"/>
            </a:lvl2pPr>
            <a:lvl3pPr marL="2304014" indent="0">
              <a:buNone/>
              <a:defRPr sz="3024"/>
            </a:lvl3pPr>
            <a:lvl4pPr marL="3456021" indent="0">
              <a:buNone/>
              <a:defRPr sz="2520"/>
            </a:lvl4pPr>
            <a:lvl5pPr marL="4608027" indent="0">
              <a:buNone/>
              <a:defRPr sz="2520"/>
            </a:lvl5pPr>
            <a:lvl6pPr marL="5760034" indent="0">
              <a:buNone/>
              <a:defRPr sz="2520"/>
            </a:lvl6pPr>
            <a:lvl7pPr marL="6912041" indent="0">
              <a:buNone/>
              <a:defRPr sz="2520"/>
            </a:lvl7pPr>
            <a:lvl8pPr marL="8064048" indent="0">
              <a:buNone/>
              <a:defRPr sz="2520"/>
            </a:lvl8pPr>
            <a:lvl9pPr marL="9216055" indent="0">
              <a:buNone/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33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151996"/>
            <a:ext cx="16255294" cy="4031986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2487992"/>
            <a:ext cx="25514975" cy="12279956"/>
          </a:xfrm>
        </p:spPr>
        <p:txBody>
          <a:bodyPr anchor="t"/>
          <a:lstStyle>
            <a:lvl1pPr marL="0" indent="0">
              <a:buNone/>
              <a:defRPr sz="8063"/>
            </a:lvl1pPr>
            <a:lvl2pPr marL="1152007" indent="0">
              <a:buNone/>
              <a:defRPr sz="7055"/>
            </a:lvl2pPr>
            <a:lvl3pPr marL="2304014" indent="0">
              <a:buNone/>
              <a:defRPr sz="6047"/>
            </a:lvl3pPr>
            <a:lvl4pPr marL="3456021" indent="0">
              <a:buNone/>
              <a:defRPr sz="5039"/>
            </a:lvl4pPr>
            <a:lvl5pPr marL="4608027" indent="0">
              <a:buNone/>
              <a:defRPr sz="5039"/>
            </a:lvl5pPr>
            <a:lvl6pPr marL="5760034" indent="0">
              <a:buNone/>
              <a:defRPr sz="5039"/>
            </a:lvl6pPr>
            <a:lvl7pPr marL="6912041" indent="0">
              <a:buNone/>
              <a:defRPr sz="5039"/>
            </a:lvl7pPr>
            <a:lvl8pPr marL="8064048" indent="0">
              <a:buNone/>
              <a:defRPr sz="5039"/>
            </a:lvl8pPr>
            <a:lvl9pPr marL="9216055" indent="0">
              <a:buNone/>
              <a:defRPr sz="5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5183981"/>
            <a:ext cx="16255294" cy="9603967"/>
          </a:xfrm>
        </p:spPr>
        <p:txBody>
          <a:bodyPr/>
          <a:lstStyle>
            <a:lvl1pPr marL="0" indent="0">
              <a:buNone/>
              <a:defRPr sz="4032"/>
            </a:lvl1pPr>
            <a:lvl2pPr marL="1152007" indent="0">
              <a:buNone/>
              <a:defRPr sz="3528"/>
            </a:lvl2pPr>
            <a:lvl3pPr marL="2304014" indent="0">
              <a:buNone/>
              <a:defRPr sz="3024"/>
            </a:lvl3pPr>
            <a:lvl4pPr marL="3456021" indent="0">
              <a:buNone/>
              <a:defRPr sz="2520"/>
            </a:lvl4pPr>
            <a:lvl5pPr marL="4608027" indent="0">
              <a:buNone/>
              <a:defRPr sz="2520"/>
            </a:lvl5pPr>
            <a:lvl6pPr marL="5760034" indent="0">
              <a:buNone/>
              <a:defRPr sz="2520"/>
            </a:lvl6pPr>
            <a:lvl7pPr marL="6912041" indent="0">
              <a:buNone/>
              <a:defRPr sz="2520"/>
            </a:lvl7pPr>
            <a:lvl8pPr marL="8064048" indent="0">
              <a:buNone/>
              <a:defRPr sz="2520"/>
            </a:lvl8pPr>
            <a:lvl9pPr marL="9216055" indent="0">
              <a:buNone/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919998"/>
            <a:ext cx="43469957" cy="333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4599983"/>
            <a:ext cx="43469957" cy="1096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16015944"/>
            <a:ext cx="11339989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8C47A-DF18-487A-9721-8E7DAE4B3322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16015944"/>
            <a:ext cx="17009983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16015944"/>
            <a:ext cx="11339989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6D08-E559-4ABD-98A3-8BD2366CF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7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304014" rtl="0" eaLnBrk="1" latinLnBrk="0" hangingPunct="1">
        <a:lnSpc>
          <a:spcPct val="90000"/>
        </a:lnSpc>
        <a:spcBef>
          <a:spcPct val="0"/>
        </a:spcBef>
        <a:buNone/>
        <a:defRPr sz="110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6003" indent="-576003" algn="l" defTabSz="2304014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7055" kern="1200">
          <a:solidFill>
            <a:schemeClr val="tx1"/>
          </a:solidFill>
          <a:latin typeface="+mn-lt"/>
          <a:ea typeface="+mn-ea"/>
          <a:cs typeface="+mn-cs"/>
        </a:defRPr>
      </a:lvl1pPr>
      <a:lvl2pPr marL="1728010" indent="-576003" algn="l" defTabSz="230401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6047" kern="1200">
          <a:solidFill>
            <a:schemeClr val="tx1"/>
          </a:solidFill>
          <a:latin typeface="+mn-lt"/>
          <a:ea typeface="+mn-ea"/>
          <a:cs typeface="+mn-cs"/>
        </a:defRPr>
      </a:lvl2pPr>
      <a:lvl3pPr marL="2880017" indent="-576003" algn="l" defTabSz="230401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3pPr>
      <a:lvl4pPr marL="4032024" indent="-576003" algn="l" defTabSz="230401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5184031" indent="-576003" algn="l" defTabSz="230401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6336038" indent="-576003" algn="l" defTabSz="230401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7488044" indent="-576003" algn="l" defTabSz="230401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640051" indent="-576003" algn="l" defTabSz="230401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792058" indent="-576003" algn="l" defTabSz="230401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4014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007" algn="l" defTabSz="2304014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4014" algn="l" defTabSz="2304014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021" algn="l" defTabSz="2304014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027" algn="l" defTabSz="2304014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60034" algn="l" defTabSz="2304014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2041" algn="l" defTabSz="2304014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4048" algn="l" defTabSz="2304014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6055" algn="l" defTabSz="2304014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76D66DE-7C17-2A75-BF61-4CC9B60F9116}"/>
              </a:ext>
            </a:extLst>
          </p:cNvPr>
          <p:cNvGrpSpPr/>
          <p:nvPr/>
        </p:nvGrpSpPr>
        <p:grpSpPr>
          <a:xfrm>
            <a:off x="-2935478" y="-3079015"/>
            <a:ext cx="56778905" cy="21328916"/>
            <a:chOff x="-2935478" y="-3079015"/>
            <a:chExt cx="56778905" cy="213289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E20B0A-D020-B265-5F89-348B78214430}"/>
                </a:ext>
              </a:extLst>
            </p:cNvPr>
            <p:cNvSpPr txBox="1"/>
            <p:nvPr/>
          </p:nvSpPr>
          <p:spPr>
            <a:xfrm>
              <a:off x="-2935478" y="-3079015"/>
              <a:ext cx="56778905" cy="21328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9004" b="1" dirty="0">
                  <a:solidFill>
                    <a:srgbClr val="004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wento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4F3CBA-E22E-EC4C-B7AB-EBE768ADEB6B}"/>
                </a:ext>
              </a:extLst>
            </p:cNvPr>
            <p:cNvSpPr txBox="1"/>
            <p:nvPr/>
          </p:nvSpPr>
          <p:spPr>
            <a:xfrm>
              <a:off x="19574037" y="14876603"/>
              <a:ext cx="31350249" cy="2862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1" b="1" spc="500" dirty="0">
                  <a:latin typeface="Arial" panose="020B0604020202020204" pitchFamily="34" charset="0"/>
                  <a:cs typeface="Arial" panose="020B0604020202020204" pitchFamily="34" charset="0"/>
                </a:rPr>
                <a:t>uPVC WINDOWS &amp; DOORS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F43267-7D5B-CE67-4D21-19D7F41C0A69}"/>
                </a:ext>
              </a:extLst>
            </p:cNvPr>
            <p:cNvSpPr txBox="1"/>
            <p:nvPr/>
          </p:nvSpPr>
          <p:spPr>
            <a:xfrm>
              <a:off x="47526031" y="-461962"/>
              <a:ext cx="3090911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0" b="1" spc="500" dirty="0">
                  <a:latin typeface="Arial" panose="020B0604020202020204" pitchFamily="34" charset="0"/>
                  <a:cs typeface="Arial" panose="020B0604020202020204" pitchFamily="34" charset="0"/>
                </a:rPr>
                <a:t>TM</a:t>
              </a:r>
              <a:endParaRPr lang="en-IN" sz="15000" b="1" spc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B65C8B3F-256C-22F3-180B-B0AABE2D98C4}"/>
                </a:ext>
              </a:extLst>
            </p:cNvPr>
            <p:cNvSpPr/>
            <p:nvPr/>
          </p:nvSpPr>
          <p:spPr>
            <a:xfrm rot="5400000">
              <a:off x="35458402" y="187292"/>
              <a:ext cx="2784760" cy="2400656"/>
            </a:xfrm>
            <a:prstGeom prst="triangle">
              <a:avLst/>
            </a:prstGeom>
            <a:solidFill>
              <a:srgbClr val="7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954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49892FE-FE76-9E33-8C75-4462EB40833A}"/>
              </a:ext>
            </a:extLst>
          </p:cNvPr>
          <p:cNvSpPr/>
          <p:nvPr/>
        </p:nvSpPr>
        <p:spPr>
          <a:xfrm rot="5400000">
            <a:off x="-644064" y="1191718"/>
            <a:ext cx="17279938" cy="14896503"/>
          </a:xfrm>
          <a:prstGeom prst="triangle">
            <a:avLst/>
          </a:prstGeom>
          <a:gradFill flip="none" rotWithShape="1">
            <a:gsLst>
              <a:gs pos="0">
                <a:srgbClr val="007000">
                  <a:shade val="30000"/>
                  <a:satMod val="115000"/>
                </a:srgbClr>
              </a:gs>
              <a:gs pos="50000">
                <a:srgbClr val="007000">
                  <a:shade val="67500"/>
                  <a:satMod val="115000"/>
                </a:srgbClr>
              </a:gs>
              <a:gs pos="100000">
                <a:srgbClr val="007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1360EAB-F769-616D-C9FA-F91E38E6DE4A}"/>
              </a:ext>
            </a:extLst>
          </p:cNvPr>
          <p:cNvSpPr/>
          <p:nvPr/>
        </p:nvSpPr>
        <p:spPr>
          <a:xfrm rot="5400000">
            <a:off x="17135938" y="1191717"/>
            <a:ext cx="17279938" cy="14896503"/>
          </a:xfrm>
          <a:prstGeom prst="triangle">
            <a:avLst/>
          </a:prstGeom>
          <a:gradFill flip="none" rotWithShape="1">
            <a:gsLst>
              <a:gs pos="0">
                <a:srgbClr val="B7F729">
                  <a:shade val="30000"/>
                  <a:satMod val="115000"/>
                </a:srgbClr>
              </a:gs>
              <a:gs pos="50000">
                <a:srgbClr val="B7F729">
                  <a:shade val="67500"/>
                  <a:satMod val="115000"/>
                </a:srgbClr>
              </a:gs>
              <a:gs pos="100000">
                <a:srgbClr val="B7F72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85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76D66DE-7C17-2A75-BF61-4CC9B60F9116}"/>
              </a:ext>
            </a:extLst>
          </p:cNvPr>
          <p:cNvGrpSpPr/>
          <p:nvPr/>
        </p:nvGrpSpPr>
        <p:grpSpPr>
          <a:xfrm>
            <a:off x="-2935478" y="-3079015"/>
            <a:ext cx="56778905" cy="21328916"/>
            <a:chOff x="-2935478" y="-3079015"/>
            <a:chExt cx="56778905" cy="213289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E20B0A-D020-B265-5F89-348B78214430}"/>
                </a:ext>
              </a:extLst>
            </p:cNvPr>
            <p:cNvSpPr txBox="1"/>
            <p:nvPr/>
          </p:nvSpPr>
          <p:spPr>
            <a:xfrm>
              <a:off x="-2935478" y="-3079015"/>
              <a:ext cx="56778905" cy="21328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39004" b="1" dirty="0">
                  <a:solidFill>
                    <a:srgbClr val="004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wento</a:t>
              </a:r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B65C8B3F-256C-22F3-180B-B0AABE2D98C4}"/>
                </a:ext>
              </a:extLst>
            </p:cNvPr>
            <p:cNvSpPr/>
            <p:nvPr/>
          </p:nvSpPr>
          <p:spPr>
            <a:xfrm rot="5400000">
              <a:off x="35458402" y="187292"/>
              <a:ext cx="2784760" cy="2400656"/>
            </a:xfrm>
            <a:prstGeom prst="triangle">
              <a:avLst/>
            </a:prstGeom>
            <a:solidFill>
              <a:srgbClr val="7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848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216</TotalTime>
  <Words>7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Babu</dc:creator>
  <cp:lastModifiedBy>Suresh Babu</cp:lastModifiedBy>
  <cp:revision>2</cp:revision>
  <dcterms:created xsi:type="dcterms:W3CDTF">2023-02-21T13:04:42Z</dcterms:created>
  <dcterms:modified xsi:type="dcterms:W3CDTF">2023-02-21T17:35:28Z</dcterms:modified>
</cp:coreProperties>
</file>