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Int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nter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ter-italic.fntdata"/><Relationship Id="rId12" Type="http://schemas.openxmlformats.org/officeDocument/2006/relationships/slide" Target="slides/slide7.xml"/><Relationship Id="rId34" Type="http://schemas.openxmlformats.org/officeDocument/2006/relationships/font" Target="fonts/Int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nt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2e0324b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2e0324b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2a749cf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2a749cf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2a749cf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2a749cf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2a749cf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2a749cf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df354b6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fdf354b6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2a749cf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2a749cf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2a749cf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2a749cf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2a749cf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2a749cf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2e0324b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2e0324b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2e0324b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2e0324b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2e0324b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2e0324b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2e0324b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2e0324b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a749c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a749c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34ca3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34ca3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34ca36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34ca36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2a749cf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2a749cf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334ca3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334ca3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2a749cf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2a749cf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2a749cf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2a749cf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Декораторы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Декораторы с аргументами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619075"/>
            <a:ext cx="8520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Декораторы могут принимать аргументы, если они возвращают функцию-декоратор.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188" y="1101025"/>
            <a:ext cx="6169625" cy="39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2174350"/>
            <a:ext cx="75453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создание и использование декораторов на реальных примерах. Объясните механизм работы декоратора, передачу аргументов.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443475"/>
            <a:ext cx="62112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декоратор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функции выполняют декораторы?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передать аргументы в декоратор?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</a:t>
            </a:r>
            <a:r>
              <a:rPr lang="en" sz="1500">
                <a:solidFill>
                  <a:srgbClr val="FF0000"/>
                </a:solidFill>
              </a:rPr>
              <a:t>*args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 в декораторе?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декоратор с несколькими аргументами?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Каковы преимущества использования декораторов?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подсказывает, направляет решение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11700" y="1953650"/>
            <a:ext cx="5909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Задание: Напишите декоратор </a:t>
            </a:r>
            <a:r>
              <a:rPr lang="en" sz="1600">
                <a:solidFill>
                  <a:srgbClr val="FF0000"/>
                </a:solidFill>
              </a:rPr>
              <a:t>@log</a:t>
            </a:r>
            <a:r>
              <a:rPr lang="en" sz="1600">
                <a:solidFill>
                  <a:schemeClr val="dk1"/>
                </a:solidFill>
              </a:rPr>
              <a:t>, который выводит имя функции и аргументы, с которыми она была вызвана.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311700" y="1863725"/>
            <a:ext cx="59097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Задание: Напишите декоратор </a:t>
            </a:r>
            <a:r>
              <a:rPr lang="en" sz="1600">
                <a:solidFill>
                  <a:srgbClr val="FF0000"/>
                </a:solidFill>
              </a:rPr>
              <a:t>@count_calls</a:t>
            </a:r>
            <a:r>
              <a:rPr lang="en" sz="1600">
                <a:solidFill>
                  <a:schemeClr val="dk1"/>
                </a:solidFill>
              </a:rPr>
              <a:t>, который считает количество вызовов функции.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9" name="Google Shape;2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16" name="Google Shape;216;p3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119525"/>
            <a:ext cx="5827500" cy="24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Декораторы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8" name="Google Shape;2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0" name="Google Shape;24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47" name="Google Shape;247;p3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1" name="Google Shape;27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80" name="Google Shape;280;p3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Декораторы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Вспомним п</a:t>
            </a:r>
            <a:r>
              <a:rPr lang="en"/>
              <a:t>ример замыкания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100" y="1855175"/>
            <a:ext cx="5974875" cy="30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972050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</a:rPr>
              <a:t>adder</a:t>
            </a:r>
            <a:r>
              <a:rPr lang="en" sz="1500">
                <a:solidFill>
                  <a:schemeClr val="dk1"/>
                </a:solidFill>
              </a:rPr>
              <a:t> создаёт функцию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, которая добавляет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 к своему аргументу. Замыкание сохраняет значение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. При вызове </a:t>
            </a:r>
            <a:r>
              <a:rPr lang="en" sz="1500">
                <a:solidFill>
                  <a:srgbClr val="FF0000"/>
                </a:solidFill>
              </a:rPr>
              <a:t>add_five(10)</a:t>
            </a:r>
            <a:r>
              <a:rPr lang="en" sz="1500">
                <a:solidFill>
                  <a:schemeClr val="dk1"/>
                </a:solidFill>
              </a:rPr>
              <a:t> получается </a:t>
            </a:r>
            <a:r>
              <a:rPr lang="en" sz="1500">
                <a:solidFill>
                  <a:srgbClr val="FF0000"/>
                </a:solidFill>
              </a:rPr>
              <a:t>10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+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=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15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работы окружений</a:t>
            </a: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530050" y="2110400"/>
            <a:ext cx="7545900" cy="2402700"/>
            <a:chOff x="530050" y="2110400"/>
            <a:chExt cx="7545900" cy="2402700"/>
          </a:xfrm>
        </p:grpSpPr>
        <p:sp>
          <p:nvSpPr>
            <p:cNvPr id="96" name="Google Shape;96;p17"/>
            <p:cNvSpPr/>
            <p:nvPr/>
          </p:nvSpPr>
          <p:spPr>
            <a:xfrm>
              <a:off x="530050" y="2110400"/>
              <a:ext cx="7545900" cy="2402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359125" y="2704225"/>
              <a:ext cx="3483600" cy="1692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3471650" y="3325475"/>
              <a:ext cx="2338800" cy="959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4331450" y="2759050"/>
              <a:ext cx="251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Окружение функции adder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3526475" y="3389425"/>
              <a:ext cx="22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Окружение функции add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4903400" y="2192625"/>
              <a:ext cx="314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Глобальное окружение программы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30050" y="3619750"/>
              <a:ext cx="2283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Глобальная переменная add_five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92347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460350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55372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/>
        </p:nvSpPr>
        <p:spPr>
          <a:xfrm>
            <a:off x="351900" y="1017725"/>
            <a:ext cx="802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Глобальная переменная </a:t>
            </a:r>
            <a:r>
              <a:rPr lang="en">
                <a:solidFill>
                  <a:srgbClr val="FF0000"/>
                </a:solidFill>
              </a:rPr>
              <a:t>add_five</a:t>
            </a:r>
            <a:r>
              <a:rPr lang="en" sz="1500">
                <a:solidFill>
                  <a:schemeClr val="dk1"/>
                </a:solidFill>
              </a:rPr>
              <a:t> препятствует удалению из памяти окружения функции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. Так как существует окружение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, то не удаляются и другие внешние окружения, с которыми связана работа этой функции.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Декораторы в Python</a:t>
            </a:r>
            <a:endParaRPr/>
          </a:p>
        </p:txBody>
      </p:sp>
      <p:pic>
        <p:nvPicPr>
          <p:cNvPr descr="preencoded.png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602700"/>
            <a:ext cx="36693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Декораторы — это функции, которые принимают другую функцию в качестве аргумента и возвращают новую функцию с расширенным функционалом.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Они часто используются для добавления повторяющегося кода к нескольким функциям, улучшая их читаемость и поддержку.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12762" t="0"/>
          <a:stretch/>
        </p:blipFill>
        <p:spPr>
          <a:xfrm>
            <a:off x="3980998" y="1602700"/>
            <a:ext cx="4232151" cy="28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2" y="0"/>
            <a:ext cx="55487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6642850" y="2109150"/>
            <a:ext cx="19722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декоратора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322025" y="1191675"/>
            <a:ext cx="2548800" cy="19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FF0000"/>
                </a:solidFill>
              </a:rPr>
              <a:t>@my_decorator</a:t>
            </a:r>
            <a:r>
              <a:rPr lang="en" sz="1520"/>
              <a:t> 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является синтаксическим сахаром ручного вызова 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FF0000"/>
                </a:solidFill>
              </a:rPr>
              <a:t>decorated_say_hello = my_decorator(say_hello)</a:t>
            </a:r>
            <a:endParaRPr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FF0000"/>
                </a:solidFill>
              </a:rPr>
              <a:t>decorated_say_hello()</a:t>
            </a:r>
            <a:endParaRPr sz="1520">
              <a:solidFill>
                <a:srgbClr val="FF0000"/>
              </a:solidFill>
            </a:endParaRPr>
          </a:p>
        </p:txBody>
      </p:sp>
      <p:pic>
        <p:nvPicPr>
          <p:cNvPr descr="preencoded.pn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525" y="173900"/>
            <a:ext cx="5801276" cy="47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Передача аргументов через *args, **kwargs</a:t>
            </a:r>
            <a:endParaRPr sz="2520"/>
          </a:p>
        </p:txBody>
      </p:sp>
      <p:pic>
        <p:nvPicPr>
          <p:cNvPr descr="preencoded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771475"/>
            <a:ext cx="754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Задание для студентов: объясните последовательность выполнения этого кода и все назовите все промежуточные результаты.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525" y="1516566"/>
            <a:ext cx="6142276" cy="356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