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Inte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Inter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Inter-italic.fntdata"/><Relationship Id="rId16" Type="http://schemas.openxmlformats.org/officeDocument/2006/relationships/slide" Target="slides/slide11.xml"/><Relationship Id="rId38" Type="http://schemas.openxmlformats.org/officeDocument/2006/relationships/font" Target="fonts/Int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5897f758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5897f758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5897f758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5897f758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5897f758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5897f758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5897f758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5897f758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5897f758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5897f758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5897f758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5897f758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5897f7583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5897f7583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5897f7583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5897f758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5897f758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5897f758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5897f758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5897f758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5897f7583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5897f758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5897f758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5897f758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5897f758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e5897f758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5897f7583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5897f7583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5897f758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e5897f758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5897f758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5897f758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5897f758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5897f758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5897f758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5897f758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5897f7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5897f7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5897f75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5897f75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5897f758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5897f758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5897f758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5897f758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5897f758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5897f758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17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Map, filter, zip. Лямбда функции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3" name="Google Shape;1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854575"/>
            <a:ext cx="7545300" cy="28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работает функция map?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работает функция filter?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работает функция zip?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50" name="Google Shape;150;p23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20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72" name="Google Shape;1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74" name="Google Shape;17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en" sz="4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Генераторы, файлы, lambda и </a:t>
            </a:r>
            <a:r>
              <a:rPr b="1" lang="en" sz="4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map, filter, zip</a:t>
            </a:r>
            <a:endParaRPr b="1" sz="4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Анонимные (lambda) функции</a:t>
            </a:r>
            <a:endParaRPr/>
          </a:p>
        </p:txBody>
      </p:sp>
      <p:pic>
        <p:nvPicPr>
          <p:cNvPr descr="preencoded.png" id="181" name="Google Shape;1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2" name="Google Shape;18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017725"/>
            <a:ext cx="81024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Лямбда функции - это сокращенный способ записи функций. Еще их называют анонимными функциями, потому что для них не нужно указывать название. Определяются через ключевое слово </a:t>
            </a:r>
            <a:r>
              <a:rPr lang="en" sz="1400">
                <a:solidFill>
                  <a:srgbClr val="EB5757"/>
                </a:solidFill>
              </a:rPr>
              <a:t>lambda</a:t>
            </a:r>
            <a:r>
              <a:rPr lang="en" sz="1400">
                <a:solidFill>
                  <a:schemeClr val="dk1"/>
                </a:solidFill>
              </a:rPr>
              <a:t>. Могут содержать только одно выражение и возвращают его результат.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1251" y="1984725"/>
            <a:ext cx="6560750" cy="28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лямбда функций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575" y="1151800"/>
            <a:ext cx="5155124" cy="179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575" y="3131225"/>
            <a:ext cx="5155125" cy="192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2" name="Google Shape;19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3" name="Google Shape;19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Применение лямбда функции с map</a:t>
            </a:r>
            <a:endParaRPr/>
          </a:p>
        </p:txBody>
      </p:sp>
      <p:pic>
        <p:nvPicPr>
          <p:cNvPr descr="preencoded.png"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0" name="Google Shape;20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152475"/>
            <a:ext cx="75453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Лямбда-функции позволяют создавать компактные анонимные функции, которые удобно использовать с </a:t>
            </a:r>
            <a:r>
              <a:rPr lang="en" sz="1400">
                <a:solidFill>
                  <a:srgbClr val="FF0000"/>
                </a:solidFill>
              </a:rPr>
              <a:t>map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FF0000"/>
                </a:solidFill>
              </a:rPr>
              <a:t>filter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FF0000"/>
                </a:solidFill>
              </a:rPr>
              <a:t>zip</a:t>
            </a:r>
            <a:r>
              <a:rPr lang="en" sz="1400">
                <a:solidFill>
                  <a:schemeClr val="dk1"/>
                </a:solidFill>
              </a:rPr>
              <a:t>. Использование лямбда функций позволяет избежать определения именованных функций.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375" y="2489900"/>
            <a:ext cx="7637599" cy="10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Применение лямбда функции с filter</a:t>
            </a:r>
            <a:endParaRPr/>
          </a:p>
        </p:txBody>
      </p:sp>
      <p:pic>
        <p:nvPicPr>
          <p:cNvPr descr="preencoded.png"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9" name="Google Shape;20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Лямбда функции также часто используются с filter для создания кратких фильтров.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750" y="2494100"/>
            <a:ext cx="8124725" cy="13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Итераторы/Генераторы и map, filter, zip</a:t>
            </a:r>
            <a:endParaRPr/>
          </a:p>
        </p:txBody>
      </p:sp>
      <p:pic>
        <p:nvPicPr>
          <p:cNvPr descr="preencoded.png" id="217" name="Google Shape;2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8" name="Google Shape;21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311700" y="1076275"/>
            <a:ext cx="79746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Итераторы и генераторы, изученные ранее, позволяют создавать последовательности данных, которые можно использовать с функциями </a:t>
            </a:r>
            <a:r>
              <a:rPr lang="en" sz="1500">
                <a:solidFill>
                  <a:srgbClr val="EB5757"/>
                </a:solidFill>
              </a:rPr>
              <a:t>map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EB5757"/>
                </a:solidFill>
              </a:rPr>
              <a:t>filter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EB5757"/>
                </a:solidFill>
              </a:rPr>
              <a:t>zip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2025" y="1906125"/>
            <a:ext cx="66103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map, filter, zip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lambda, генераторы, файлы и map, filter, zip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Дополнительная практика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файлами и map, filter, zip</a:t>
            </a:r>
            <a:endParaRPr/>
          </a:p>
        </p:txBody>
      </p:sp>
      <p:pic>
        <p:nvPicPr>
          <p:cNvPr descr="preencoded.png" id="226" name="Google Shape;2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7" name="Google Shape;22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Генераторы можно использовать для чтения и обработки данных из файлов, которые затем можно передавать в функции </a:t>
            </a:r>
            <a:r>
              <a:rPr lang="en" sz="1500">
                <a:solidFill>
                  <a:srgbClr val="EB5757"/>
                </a:solidFill>
              </a:rPr>
              <a:t>map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EB5757"/>
                </a:solidFill>
              </a:rPr>
              <a:t>filter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EB5757"/>
                </a:solidFill>
              </a:rPr>
              <a:t>zip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000" y="2019025"/>
            <a:ext cx="7881099" cy="26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Использование </a:t>
            </a:r>
            <a:r>
              <a:rPr lang="en" sz="1500">
                <a:solidFill>
                  <a:srgbClr val="FF0000"/>
                </a:solidFill>
              </a:rPr>
              <a:t>lambda</a:t>
            </a:r>
            <a:r>
              <a:rPr lang="en" sz="1500">
                <a:solidFill>
                  <a:schemeClr val="dk1"/>
                </a:solidFill>
              </a:rPr>
              <a:t>-функций в </a:t>
            </a:r>
            <a:r>
              <a:rPr lang="en" sz="1500">
                <a:solidFill>
                  <a:srgbClr val="FF0000"/>
                </a:solidFill>
              </a:rPr>
              <a:t>map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filter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zip</a:t>
            </a:r>
            <a:endParaRPr sz="1500">
              <a:solidFill>
                <a:srgbClr val="FF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Использование </a:t>
            </a:r>
            <a:r>
              <a:rPr lang="en" sz="1500">
                <a:solidFill>
                  <a:srgbClr val="FF0000"/>
                </a:solidFill>
              </a:rPr>
              <a:t>map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filter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zip</a:t>
            </a:r>
            <a:r>
              <a:rPr lang="en" sz="1500">
                <a:solidFill>
                  <a:schemeClr val="dk1"/>
                </a:solidFill>
              </a:rPr>
              <a:t> при работе с генераторами, файлами</a:t>
            </a:r>
            <a:endParaRPr sz="1500">
              <a:solidFill>
                <a:srgbClr val="0E0E0E"/>
              </a:solidFill>
            </a:endParaRPr>
          </a:p>
        </p:txBody>
      </p:sp>
      <p:pic>
        <p:nvPicPr>
          <p:cNvPr descr="preencoded.png" id="236" name="Google Shape;2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7" name="Google Shape;23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43" name="Google Shape;24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4" name="Google Shape;24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311700" y="1763225"/>
            <a:ext cx="62571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</a:t>
            </a:r>
            <a:r>
              <a:rPr lang="en" sz="1500">
                <a:solidFill>
                  <a:srgbClr val="FF0000"/>
                </a:solidFill>
              </a:rPr>
              <a:t>lambda</a:t>
            </a:r>
            <a:r>
              <a:rPr lang="en" sz="1500">
                <a:solidFill>
                  <a:schemeClr val="dk1"/>
                </a:solidFill>
              </a:rPr>
              <a:t>-функция?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Какой синтаксис у </a:t>
            </a:r>
            <a:r>
              <a:rPr lang="en" sz="1500">
                <a:solidFill>
                  <a:srgbClr val="FF0000"/>
                </a:solidFill>
              </a:rPr>
              <a:t>lambda</a:t>
            </a:r>
            <a:r>
              <a:rPr lang="en" sz="1500">
                <a:solidFill>
                  <a:schemeClr val="dk1"/>
                </a:solidFill>
              </a:rPr>
              <a:t>-функции?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Можно ли использовать lambda-функцию без </a:t>
            </a:r>
            <a:r>
              <a:rPr lang="en" sz="1500">
                <a:solidFill>
                  <a:srgbClr val="FF0000"/>
                </a:solidFill>
              </a:rPr>
              <a:t>map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filter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zip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можно использовать </a:t>
            </a:r>
            <a:r>
              <a:rPr lang="en" sz="1500">
                <a:solidFill>
                  <a:srgbClr val="FF0000"/>
                </a:solidFill>
              </a:rPr>
              <a:t>map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filter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zip</a:t>
            </a:r>
            <a:r>
              <a:rPr lang="en" sz="1500">
                <a:solidFill>
                  <a:schemeClr val="dk1"/>
                </a:solidFill>
              </a:rPr>
              <a:t> при работе с генераторами или файлами?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51" name="Google Shape;251;p35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20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52" name="Google Shape;25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3" name="Google Shape;25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65" name="Google Shape;2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71" name="Google Shape;27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73" name="Google Shape;27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75" name="Google Shape;27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/>
          <p:nvPr/>
        </p:nvSpPr>
        <p:spPr>
          <a:xfrm>
            <a:off x="2495350" y="1443475"/>
            <a:ext cx="62568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Дополнительная практика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82" name="Google Shape;282;p3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83" name="Google Shape;28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4" name="Google Shape;28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96" name="Google Shape;2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443475"/>
            <a:ext cx="62568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map, filter, zip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02" name="Google Shape;30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04" name="Google Shape;30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4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06" name="Google Shape;30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2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2" name="Google Shape;3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3" name="Google Shape;31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15" name="Google Shape;315;p43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</a:t>
            </a:r>
            <a:r>
              <a:rPr lang="en"/>
              <a:t>то такое map, filter, zip и зачем они нужны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973350"/>
            <a:ext cx="8520600" cy="25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map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filter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zip</a:t>
            </a:r>
            <a:r>
              <a:rPr lang="en" sz="1500">
                <a:solidFill>
                  <a:schemeClr val="dk1"/>
                </a:solidFill>
              </a:rPr>
              <a:t> — это функции для работы с итерируемыми объектами.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Они помогают трансформировать, фильтровать и объединять данные.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preencoded.png"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 map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75453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Функция </a:t>
            </a:r>
            <a:r>
              <a:rPr lang="en" sz="1500">
                <a:solidFill>
                  <a:srgbClr val="EB5757"/>
                </a:solidFill>
              </a:rPr>
              <a:t>map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применяет</a:t>
            </a:r>
            <a:r>
              <a:rPr lang="en" sz="1500">
                <a:solidFill>
                  <a:schemeClr val="dk1"/>
                </a:solidFill>
              </a:rPr>
              <a:t> заданную функцию к каждому элементу итерируемого объекта (например, списка) и возвращает итератор с результатами.</a:t>
            </a:r>
            <a:endParaRPr sz="1500">
              <a:solidFill>
                <a:schemeClr val="dk1"/>
              </a:solidFill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411169" y="2089604"/>
            <a:ext cx="7824477" cy="2236079"/>
            <a:chOff x="908513" y="2433450"/>
            <a:chExt cx="7326975" cy="1947125"/>
          </a:xfrm>
        </p:grpSpPr>
        <p:pic>
          <p:nvPicPr>
            <p:cNvPr id="96" name="Google Shape;9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08513" y="2433450"/>
              <a:ext cx="7326975" cy="19471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17"/>
            <p:cNvCxnSpPr/>
            <p:nvPr/>
          </p:nvCxnSpPr>
          <p:spPr>
            <a:xfrm flipH="1" rot="10800000">
              <a:off x="3115325" y="3946825"/>
              <a:ext cx="2421000" cy="9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 filter</a:t>
            </a:r>
            <a:endParaRPr/>
          </a:p>
        </p:txBody>
      </p:sp>
      <p:pic>
        <p:nvPicPr>
          <p:cNvPr descr="preencoded.png"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0000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Функция filter применяет заданную функцию к каждому элементу итерируемого объекта и возвращает итератор с элементами, для которых функция вернула True. filter полезен для выборки элементов, соответствующих определенным критериям.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401953" y="2314149"/>
            <a:ext cx="7364792" cy="2482269"/>
            <a:chOff x="711575" y="2446475"/>
            <a:chExt cx="6745550" cy="2178575"/>
          </a:xfrm>
        </p:grpSpPr>
        <p:pic>
          <p:nvPicPr>
            <p:cNvPr id="107" name="Google Shape;107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1575" y="2446475"/>
              <a:ext cx="6745550" cy="21785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8" name="Google Shape;108;p18"/>
            <p:cNvCxnSpPr/>
            <p:nvPr/>
          </p:nvCxnSpPr>
          <p:spPr>
            <a:xfrm>
              <a:off x="2832125" y="4184225"/>
              <a:ext cx="31062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 zip</a:t>
            </a:r>
            <a:endParaRPr/>
          </a:p>
        </p:txBody>
      </p:sp>
      <p:pic>
        <p:nvPicPr>
          <p:cNvPr descr="preencoded.png"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076275"/>
            <a:ext cx="7545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Функция zip объединяет несколько итерируемых объектов (например, списков) в один итератор, где каждый элемент является кортежем, содержащим элементы из всех итерируемых объектов на соответствующих позициях. zip полезен для объединения нескольких последовательностей в одну для последующей обработки.</a:t>
            </a:r>
            <a:endParaRPr sz="1500">
              <a:solidFill>
                <a:schemeClr val="dk1"/>
              </a:solidFill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351150" y="2732921"/>
            <a:ext cx="8520601" cy="1222929"/>
            <a:chOff x="351150" y="2650696"/>
            <a:chExt cx="8520601" cy="1222929"/>
          </a:xfrm>
        </p:grpSpPr>
        <p:pic>
          <p:nvPicPr>
            <p:cNvPr id="118" name="Google Shape;11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1150" y="2650696"/>
              <a:ext cx="8520601" cy="122292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9" name="Google Shape;119;p19"/>
            <p:cNvCxnSpPr/>
            <p:nvPr/>
          </p:nvCxnSpPr>
          <p:spPr>
            <a:xfrm>
              <a:off x="1647350" y="3499050"/>
              <a:ext cx="168120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Применение zip для итерации</a:t>
            </a:r>
            <a:endParaRPr/>
          </a:p>
        </p:txBody>
      </p:sp>
      <p:pic>
        <p:nvPicPr>
          <p:cNvPr descr="preencoded.png"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Функция zip часто используется для итерации по нескольким итерируемым объектам одновременно.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175" y="2010175"/>
            <a:ext cx="7381125" cy="24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11700" y="1891125"/>
            <a:ext cx="85206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Использование функций map, filter, zip</a:t>
            </a:r>
            <a:endParaRPr sz="1500">
              <a:solidFill>
                <a:srgbClr val="0E0E0E"/>
              </a:solidFill>
            </a:endParaRPr>
          </a:p>
        </p:txBody>
      </p:sp>
      <p:pic>
        <p:nvPicPr>
          <p:cNvPr descr="preencoded.png"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6" name="Google Shape;13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