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Int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regular.fntdata"/><Relationship Id="rId20" Type="http://schemas.openxmlformats.org/officeDocument/2006/relationships/slide" Target="slides/slide15.xml"/><Relationship Id="rId42" Type="http://schemas.openxmlformats.org/officeDocument/2006/relationships/font" Target="fonts/Inter-italic.fntdata"/><Relationship Id="rId41" Type="http://schemas.openxmlformats.org/officeDocument/2006/relationships/font" Target="fonts/Int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Int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46a709c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46a709c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46a709c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46a709c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46a709c9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46a709c9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46a709c9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46a709c9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46a709c9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46a709c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46a709c9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46a709c9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46a709c9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46a709c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46a709c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46a709c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46a709c9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46a709c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46a709c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46a709c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46a709c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46a709c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46a709c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46a709c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46a709c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46a709c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46a709c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46a709c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46a709c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46a709c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46a709c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46a709c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6a709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46a709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6a709c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6a709c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df354b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fdf354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14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Работа с файлами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</a:t>
            </a:r>
            <a:r>
              <a:rPr lang="en"/>
              <a:t>обавление данных в файл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00075"/>
            <a:ext cx="68235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Режим "a"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- используется для открытия файла в режиме добавления данных. В этом режиме данные записываются в конец файла, не перезаписывая существующее содержимое. Если файл не существует, он будет создан.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1525" y="1955150"/>
            <a:ext cx="6549000" cy="297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781500"/>
            <a:ext cx="75453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в режиме live-coding и объясните: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функции open в различных режимах;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чтение и запись данных в файл;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указателей.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90575"/>
            <a:ext cx="75453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режимы работы с файлами вы знаете?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Какой режим работы используется по умолчанию?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методы чтения данных из файла вы знаете?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прочитать первую строку из файла?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узнать текущее положение указателя?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переместить указатель в начало файла?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методы записи данных в файл вы знаете?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записать список строк в файл?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режим “w” отличается от режима “a”?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9" name="Google Shape;159;p2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83" name="Google Shape;18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2495350" y="1187675"/>
            <a:ext cx="62568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Бинарный и текстовый режимы.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Менеджер контекста. 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JSON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Текстовый и бинарный режимы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У ф</a:t>
            </a:r>
            <a:r>
              <a:rPr lang="en" sz="1500">
                <a:solidFill>
                  <a:schemeClr val="dk1"/>
                </a:solidFill>
              </a:rPr>
              <a:t>ункции </a:t>
            </a:r>
            <a:r>
              <a:rPr lang="en" sz="1500">
                <a:solidFill>
                  <a:srgbClr val="FF0000"/>
                </a:solidFill>
              </a:rPr>
              <a:t>open</a:t>
            </a:r>
            <a:r>
              <a:rPr lang="en" sz="1500">
                <a:solidFill>
                  <a:schemeClr val="dk1"/>
                </a:solidFill>
              </a:rPr>
              <a:t> кроме режимов </a:t>
            </a:r>
            <a:r>
              <a:rPr lang="en" sz="1500">
                <a:solidFill>
                  <a:schemeClr val="dk1"/>
                </a:solidFill>
              </a:rPr>
              <a:t>"r", "w", "a", "r+", "w+", "a+"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есть еще два режима работы: </a:t>
            </a:r>
            <a:r>
              <a:rPr lang="en" sz="1500">
                <a:solidFill>
                  <a:schemeClr val="dk1"/>
                </a:solidFill>
              </a:rPr>
              <a:t>"t", "b"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t</a:t>
            </a:r>
            <a:r>
              <a:rPr lang="en" sz="1500">
                <a:solidFill>
                  <a:schemeClr val="dk1"/>
                </a:solidFill>
              </a:rPr>
              <a:t> - текстовый режим (по умолчанию)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b</a:t>
            </a:r>
            <a:r>
              <a:rPr lang="en" sz="1500">
                <a:solidFill>
                  <a:schemeClr val="dk1"/>
                </a:solidFill>
              </a:rPr>
              <a:t> - бинарный режим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850" y="2914425"/>
            <a:ext cx="6380301" cy="18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Разница между бинарным и текстовым режимом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516550"/>
            <a:ext cx="68964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Текстовый режим</a:t>
            </a:r>
            <a:r>
              <a:rPr lang="en" sz="1400">
                <a:solidFill>
                  <a:schemeClr val="dk1"/>
                </a:solidFill>
              </a:rPr>
              <a:t> - используется по умолчанию при работе с файлами в Python. В этом режиме файл обрабатывается как текст, строки читаются и записываются с учетом кодировки (по умолчанию UTF-8).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Бинарный режим</a:t>
            </a:r>
            <a:r>
              <a:rPr lang="en" sz="1400">
                <a:solidFill>
                  <a:schemeClr val="dk1"/>
                </a:solidFill>
              </a:rPr>
              <a:t> - используется для работы с бинарными данными, такими как изображения, видеофайлы и другие типы данных, которые не являются текстом. В этом режиме файл обрабатывается как последовательность байтов.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 этом уроке работа файлами только в текстовом режиме.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Менеджер контекста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076275"/>
            <a:ext cx="74448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Менеджер контекста (with) используется для автоматического закрытия файла. Уменьшает вероятность ошибки, сокращает количество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48175" l="0" r="0" t="0"/>
          <a:stretch/>
        </p:blipFill>
        <p:spPr>
          <a:xfrm>
            <a:off x="2042625" y="1904025"/>
            <a:ext cx="4906350" cy="129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4">
            <a:alphaModFix/>
          </a:blip>
          <a:srcRect b="48175" l="0" r="0" t="0"/>
          <a:stretch/>
        </p:blipFill>
        <p:spPr>
          <a:xfrm>
            <a:off x="2175038" y="3396250"/>
            <a:ext cx="4641525" cy="153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146925"/>
            <a:ext cx="5827500" cy="24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Чтение и запись данных в файл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Менеджер контекста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Интеграционная практика. Мини-проект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Ранее мы читали и записывали только строки. Благодаря JSON сможем работать со всеми типами.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JSON (JavaScript Object Notation) - формат обмена данными, который поддерживает сложные структуры данных.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Преимущества: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Поддержка сложных структур данных:</a:t>
            </a:r>
            <a:r>
              <a:rPr lang="en" sz="1400">
                <a:solidFill>
                  <a:schemeClr val="dk1"/>
                </a:solidFill>
              </a:rPr>
              <a:t> JSON позволяет сохранять вложенные структуры данных (словари, списки, вложенные объекты).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Стандартизированный формат:</a:t>
            </a:r>
            <a:r>
              <a:rPr lang="en" sz="1400">
                <a:solidFill>
                  <a:schemeClr val="dk1"/>
                </a:solidFill>
              </a:rPr>
              <a:t> JSON является широко используемым стандартом для обмена данными между системами.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Читаемость:</a:t>
            </a:r>
            <a:r>
              <a:rPr lang="en" sz="1400">
                <a:solidFill>
                  <a:schemeClr val="dk1"/>
                </a:solidFill>
              </a:rPr>
              <a:t> JSON данные легко читаемы человеком и могут быть отформатированы для улучшения читаемости.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JSON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5024725" y="2247425"/>
            <a:ext cx="39171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Файл должен иметь расширение </a:t>
            </a:r>
            <a:r>
              <a:rPr lang="en" sz="1600">
                <a:solidFill>
                  <a:srgbClr val="FF0000"/>
                </a:solidFill>
              </a:rPr>
              <a:t>.json</a:t>
            </a:r>
            <a:r>
              <a:rPr lang="en" sz="1600">
                <a:solidFill>
                  <a:schemeClr val="dk1"/>
                </a:solidFill>
              </a:rPr>
              <a:t>. Например, </a:t>
            </a:r>
            <a:r>
              <a:rPr lang="en" sz="1600">
                <a:solidFill>
                  <a:srgbClr val="FF0000"/>
                </a:solidFill>
              </a:rPr>
              <a:t>data.json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152475"/>
            <a:ext cx="453514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Модуль JSON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4716075" y="1361250"/>
            <a:ext cx="41160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Для работы с JSON в Python используйте модуль </a:t>
            </a:r>
            <a:r>
              <a:rPr lang="en" sz="1400">
                <a:solidFill>
                  <a:srgbClr val="FF0000"/>
                </a:solidFill>
              </a:rPr>
              <a:t>json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Сериализация данных – преобразование объекта Python в строку JSON или запись в файл.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Методы: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json.dumps(obj)</a:t>
            </a:r>
            <a:r>
              <a:rPr lang="en" sz="1400">
                <a:solidFill>
                  <a:schemeClr val="dk1"/>
                </a:solidFill>
              </a:rPr>
              <a:t>: преобразование объекта Python в строку JSON.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json.dump(obj, file)</a:t>
            </a:r>
            <a:r>
              <a:rPr lang="en" sz="1400">
                <a:solidFill>
                  <a:schemeClr val="dk1"/>
                </a:solidFill>
              </a:rPr>
              <a:t>: запись объекта Python в файл в формате JSON.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7425"/>
            <a:ext cx="4116100" cy="27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Десериализация данных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Десериализация данных – п</a:t>
            </a:r>
            <a:r>
              <a:rPr lang="en" sz="1400">
                <a:solidFill>
                  <a:schemeClr val="dk1"/>
                </a:solidFill>
              </a:rPr>
              <a:t>реобразование строки JSON в объект Python или чтение из файла.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Методы: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json.loads(json_string)</a:t>
            </a:r>
            <a:r>
              <a:rPr lang="en" sz="1400">
                <a:solidFill>
                  <a:schemeClr val="dk1"/>
                </a:solidFill>
              </a:rPr>
              <a:t>: преобразование строки JSON в объект Python.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json.load(file)</a:t>
            </a:r>
            <a:r>
              <a:rPr lang="en" sz="1400">
                <a:solidFill>
                  <a:schemeClr val="dk1"/>
                </a:solidFill>
              </a:rPr>
              <a:t>: чтение данных из файла в формате JSON и преобразование в объект Python.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25" y="2893400"/>
            <a:ext cx="5471501" cy="19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9" name="Google Shape;23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900275"/>
            <a:ext cx="75453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в режиме live-coding и объясните: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менеджера контекста;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чтение и запись данных в json-формате.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7" name="Google Shape;24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882000"/>
            <a:ext cx="7545300" cy="26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Какие преимущества использования менеджера контекста?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Что такое JSON и как его использовать в Python?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Как преобразовать объект Python в строку JSON?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Как записать данные в файл JSON?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Как прочитать данные из файла JSON?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4" name="Google Shape;254;p3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8" name="Google Shape;2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4" name="Google Shape;2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6" name="Google Shape;27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8" name="Google Shape;27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/>
          <p:nvPr/>
        </p:nvSpPr>
        <p:spPr>
          <a:xfrm>
            <a:off x="2495350" y="12209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Чтение и запись данных в файл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85" name="Google Shape;285;p4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6" name="Google Shape;2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7" name="Google Shape;28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8" name="Google Shape;298;p4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05" name="Google Shape;3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7" name="Google Shape;30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4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09" name="Google Shape;30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5" name="Google Shape;3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18" name="Google Shape;318;p46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Функция </a:t>
            </a:r>
            <a:r>
              <a:rPr lang="en" sz="2500">
                <a:solidFill>
                  <a:srgbClr val="EB5757"/>
                </a:solidFill>
              </a:rPr>
              <a:t>open</a:t>
            </a:r>
            <a:r>
              <a:rPr lang="en" sz="2500"/>
              <a:t>. Режимы работы с файлом</a:t>
            </a:r>
            <a:endParaRPr sz="2500"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FF0000"/>
                </a:solidFill>
              </a:rPr>
              <a:t>open</a:t>
            </a:r>
            <a:r>
              <a:rPr lang="en" sz="1500">
                <a:solidFill>
                  <a:schemeClr val="dk1"/>
                </a:solidFill>
              </a:rPr>
              <a:t> используется для открытия файла. При открытии файла можно указать режим работы. Если не указывать, то файл откроется в режиме чтения.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r</a:t>
            </a:r>
            <a:r>
              <a:rPr lang="en" sz="1500">
                <a:solidFill>
                  <a:schemeClr val="dk1"/>
                </a:solidFill>
              </a:rPr>
              <a:t> - чтение (по умолчанию)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w</a:t>
            </a:r>
            <a:r>
              <a:rPr lang="en" sz="1500">
                <a:solidFill>
                  <a:schemeClr val="dk1"/>
                </a:solidFill>
              </a:rPr>
              <a:t> - запись (создает новый файл или перезаписывает существующий)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a</a:t>
            </a:r>
            <a:r>
              <a:rPr lang="en" sz="1500">
                <a:solidFill>
                  <a:schemeClr val="dk1"/>
                </a:solidFill>
              </a:rPr>
              <a:t> - добавление (открывает файл для записи и добавляет данные в конец файла)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+</a:t>
            </a:r>
            <a:r>
              <a:rPr lang="en" sz="1500">
                <a:solidFill>
                  <a:schemeClr val="dk1"/>
                </a:solidFill>
              </a:rPr>
              <a:t> - чтение и запись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21011" t="0"/>
          <a:stretch/>
        </p:blipFill>
        <p:spPr>
          <a:xfrm>
            <a:off x="1759000" y="3587350"/>
            <a:ext cx="5266501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Относительный и абсолютный путь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17074"/>
          <a:stretch/>
        </p:blipFill>
        <p:spPr>
          <a:xfrm>
            <a:off x="383725" y="1571325"/>
            <a:ext cx="8004500" cy="3426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89025" y="1017725"/>
            <a:ext cx="81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 = open(“file_path.txt”, “w”)</a:t>
            </a:r>
            <a:r>
              <a:rPr lang="en" sz="1500">
                <a:solidFill>
                  <a:schemeClr val="dk1"/>
                </a:solidFill>
              </a:rPr>
              <a:t> – первым аргументом идет путь до файла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Режимы работы с файлом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25" y="1605575"/>
            <a:ext cx="7700475" cy="325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89025" y="1017725"/>
            <a:ext cx="81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 = open(“file_path.txt”, “w”)</a:t>
            </a:r>
            <a:r>
              <a:rPr lang="en" sz="1500">
                <a:solidFill>
                  <a:schemeClr val="dk1"/>
                </a:solidFill>
              </a:rPr>
              <a:t> – вторым аргументом идет режим работы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данных из файла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413" y="1709150"/>
            <a:ext cx="8343174" cy="31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93925"/>
            <a:ext cx="7545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Методы чтения: </a:t>
            </a:r>
            <a:r>
              <a:rPr lang="en" sz="1500">
                <a:solidFill>
                  <a:srgbClr val="FF0000"/>
                </a:solidFill>
              </a:rPr>
              <a:t>read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readline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readlines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указателем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9238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Указатель в файле показывает текущую позицию для чтения или записи.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seek()</a:t>
            </a:r>
            <a:r>
              <a:rPr lang="en" sz="1500">
                <a:solidFill>
                  <a:schemeClr val="dk1"/>
                </a:solidFill>
              </a:rPr>
              <a:t> - устанавливает указатель на заданную позицию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tell</a:t>
            </a:r>
            <a:r>
              <a:rPr lang="en" sz="1500">
                <a:solidFill>
                  <a:srgbClr val="FF0000"/>
                </a:solidFill>
              </a:rPr>
              <a:t>()</a:t>
            </a:r>
            <a:r>
              <a:rPr lang="en" sz="1500">
                <a:solidFill>
                  <a:schemeClr val="dk1"/>
                </a:solidFill>
              </a:rPr>
              <a:t> - возвращает текущую позицию указателя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275" y="2182325"/>
            <a:ext cx="6456152" cy="29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Запись данных в файл</a:t>
            </a:r>
            <a:endParaRPr/>
          </a:p>
        </p:txBody>
      </p:sp>
      <p:pic>
        <p:nvPicPr>
          <p:cNvPr descr="preencoded.png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12175" y="1088525"/>
            <a:ext cx="75453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При записи данных в файл происходит удаление старый данных и запись новых.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Методы записи: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write(string)</a:t>
            </a:r>
            <a:r>
              <a:rPr lang="en" sz="1400">
                <a:solidFill>
                  <a:schemeClr val="dk1"/>
                </a:solidFill>
              </a:rPr>
              <a:t> - запись строки в файл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writelines(list)</a:t>
            </a:r>
            <a:r>
              <a:rPr lang="en" sz="1400">
                <a:solidFill>
                  <a:schemeClr val="dk1"/>
                </a:solidFill>
              </a:rPr>
              <a:t> - запись списка строк в файл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50" y="2765474"/>
            <a:ext cx="8014414" cy="1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