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Int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Inter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nter-italic.fntdata"/><Relationship Id="rId21" Type="http://schemas.openxmlformats.org/officeDocument/2006/relationships/slide" Target="slides/slide16.xml"/><Relationship Id="rId43" Type="http://schemas.openxmlformats.org/officeDocument/2006/relationships/font" Target="fonts/Int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c0fe5ba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c0fe5ba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c0fe5ba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c0fe5ba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c0fe5bae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c0fe5bae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c0fe5ba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c0fe5ba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c0fe5ba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c0fe5ba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c0fe5bae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c0fe5ba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c0fe5bae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c0fe5bae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c0fe5bae0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c0fe5bae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c0fe5ba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c0fe5ba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c0fe5bae0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c0fe5bae0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c0fe5ba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c0fe5ba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c0fe5bae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c0fe5bae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c0fe5bae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c0fe5bae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c0fe5bae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c0fe5bae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c0fe5bae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c0fe5bae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dc0fe5bae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dc0fe5bae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c0fe5bae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c0fe5bae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c0fe5bae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c0fe5bae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c0fe5bae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c0fe5bae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c0fe5bae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c0fe5bae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c0fe5bae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dc0fe5bae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c0fe5ba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c0fe5ba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c0fe5bae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c0fe5bae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c0fe5bae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dc0fe5bae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c0fe5bae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c0fe5bae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c0fe5bae0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c0fe5bae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c0fe5bae0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c0fe5bae0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c0fe5bae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c0fe5bae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c0fe5bae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dc0fe5bae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c0fe5ba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c0fe5ba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c0fe5bae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c0fe5bae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c0fe5ba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c0fe5ba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c0fe5ba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c0fe5ba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c0fe5bae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c0fe5bae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c0fe5ba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c0fe5ba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1_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9425" r="3054" t="0"/>
          <a:stretch/>
        </p:blipFill>
        <p:spPr>
          <a:xfrm rot="-5400000">
            <a:off x="5381641" y="1381141"/>
            <a:ext cx="5143497" cy="238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" name="Google Shape;5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2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Строки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Индексация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Индексация — доступ к символам строки по их индексам.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2" name="Google Shape;1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975" y="1895550"/>
            <a:ext cx="5129849" cy="24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Срезы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Срезы — доступ к подстрокам с помощью операторов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9675" y="1996200"/>
            <a:ext cx="5783349" cy="21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8" name="Google Shape;1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Дополнительные примеры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2087" y="1772350"/>
            <a:ext cx="3296113" cy="21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100" y="1802326"/>
            <a:ext cx="3894711" cy="207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Live-coding преподавателя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279025"/>
            <a:ext cx="85206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работу: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Конкатенации строк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Дублирования строк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Работу с и</a:t>
            </a:r>
            <a:r>
              <a:rPr lang="en" sz="1500">
                <a:solidFill>
                  <a:schemeClr val="dk1"/>
                </a:solidFill>
              </a:rPr>
              <a:t>ндексами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срезов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Объясните механизм работы кода.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Вопросы для студентов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690150"/>
            <a:ext cx="85206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конкатенация строк?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продублировать строку?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получить первый и последний символ строки?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создать срез строки с первого по пятый символ?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7" name="Google Shape;1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Задание в сессионном зале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406925"/>
            <a:ext cx="852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Время выполнения: 20 минут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Как работать с заданием: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5" name="Google Shape;1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215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Работа в сессионном зале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Презентация результатов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498275"/>
            <a:ext cx="68874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что получилось сделать;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6" name="Google Shape;20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/>
          <p:nvPr/>
        </p:nvSpPr>
        <p:spPr>
          <a:xfrm>
            <a:off x="2495350" y="12971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Основные методы строк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Основные методы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726675"/>
            <a:ext cx="8520600" cy="28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Приведение к нижнему и верхнему регистру: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.lower()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.upper()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Удаление пробелов: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.strip()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.rstrip()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.lstrip()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Замена, поиск и подсчет символов: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.replace()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.find()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.count()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Разделение и объединение строк: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.join()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5" name="Google Shape;2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11700" y="445025"/>
            <a:ext cx="46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</a:t>
            </a:r>
            <a:r>
              <a:rPr lang="en" sz="2800"/>
              <a:t> урока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11700" y="1589450"/>
            <a:ext cx="60102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Операции над строками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Индексы и срезы строк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Основные методы строк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Спецсимволы и экранирование символов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Форматирование строк и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600">
                <a:solidFill>
                  <a:schemeClr val="dk1"/>
                </a:solidFill>
              </a:rPr>
              <a:t>-строки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" name="Google Shape;6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Методы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Примеры работы со строками через: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upper()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lower()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replace()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find()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split()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3" name="Google Shape;22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825" y="2081146"/>
            <a:ext cx="5947451" cy="19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Live-coding преподавателя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работу основных методов строк. Объясните механизм работы кода.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932" y="6178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4100" y="2241171"/>
            <a:ext cx="5407425" cy="17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Вопросы для студентов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11700" y="1818050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сделать все символы строки заглавными?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сделать все символы строки строчными?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удалить пробелы в строке?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найти подстроку в строке?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заменить одну подстроку на другую?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объединить две строки?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Задание в сессионном зале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406925"/>
            <a:ext cx="852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Время выполнения: 20 минут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Как работать с заданием: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9" name="Google Shape;2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215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Работа в сессионном зале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Презентация результатов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498275"/>
            <a:ext cx="68874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что получилось сделать;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61" name="Google Shape;2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6" name="Google Shape;2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8" name="Google Shape;26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0" name="Google Shape;270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9"/>
          <p:cNvSpPr/>
          <p:nvPr/>
        </p:nvSpPr>
        <p:spPr>
          <a:xfrm>
            <a:off x="2495350" y="1196800"/>
            <a:ext cx="6077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Спецсимволы, экранирование, форматирование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Спецсимволы и экранирование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11700" y="1260750"/>
            <a:ext cx="85206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Спецсимволы используются для представления непечатаемых символов, влияющих на форматирование. Например, перенос строки с помощью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Экранирование используется для печатания символов, которые могут быть восприняты как код.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Новая строка: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Обратный слэш: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\\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Одинарная кавычка: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\'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Двойная кавычка: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\"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278" name="Google Shape;2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4" name="Google Shape;28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41"/>
          <p:cNvGrpSpPr/>
          <p:nvPr/>
        </p:nvGrpSpPr>
        <p:grpSpPr>
          <a:xfrm>
            <a:off x="0" y="0"/>
            <a:ext cx="6738400" cy="5143501"/>
            <a:chOff x="0" y="0"/>
            <a:chExt cx="6738400" cy="5143501"/>
          </a:xfrm>
        </p:grpSpPr>
        <p:sp>
          <p:nvSpPr>
            <p:cNvPr id="286" name="Google Shape;286;p41"/>
            <p:cNvSpPr/>
            <p:nvPr/>
          </p:nvSpPr>
          <p:spPr>
            <a:xfrm>
              <a:off x="3343900" y="0"/>
              <a:ext cx="3394500" cy="5143500"/>
            </a:xfrm>
            <a:prstGeom prst="rect">
              <a:avLst/>
            </a:prstGeom>
            <a:solidFill>
              <a:srgbClr val="0E0E0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7" name="Google Shape;287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3394526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311700" y="44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Форматирование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48250" y="1183000"/>
            <a:ext cx="8520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Метод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format()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500">
                <a:solidFill>
                  <a:schemeClr val="dk1"/>
                </a:solidFill>
              </a:rPr>
              <a:t>-строки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94" name="Google Shape;29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50" y="2083175"/>
            <a:ext cx="7966100" cy="24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0" lang="en" sz="28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72525" y="1470875"/>
            <a:ext cx="54474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Камера должна быть включена на протяжении всего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Организационные вопросы по обучению решаются с кураторами, а не на тематических занятиях.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Вести себя уважительно и этично по отношению к остальным участникам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Во время занятия будут интерактивные задания, будьте готовы </a:t>
            </a:r>
            <a:r>
              <a:rPr lang="en" sz="1500">
                <a:solidFill>
                  <a:srgbClr val="030303"/>
                </a:solidFill>
              </a:rPr>
              <a:t>взаимодействовать с другими участниками, демонстрировать рабочий экран</a:t>
            </a:r>
            <a:r>
              <a:rPr i="0" lang="en" sz="1500" u="none" cap="none" strike="noStrike">
                <a:solidFill>
                  <a:srgbClr val="030303"/>
                </a:solidFill>
              </a:rPr>
              <a:t>.</a:t>
            </a:r>
            <a:endParaRPr i="0" sz="15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Live-coding преподавателя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0" name="Google Shape;300;p43"/>
          <p:cNvSpPr txBox="1"/>
          <p:nvPr>
            <p:ph idx="1" type="body"/>
          </p:nvPr>
        </p:nvSpPr>
        <p:spPr>
          <a:xfrm>
            <a:off x="311700" y="1425200"/>
            <a:ext cx="85206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работу с: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Спецсимволами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Экранированием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Методом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format()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500">
                <a:solidFill>
                  <a:schemeClr val="dk1"/>
                </a:solidFill>
              </a:rPr>
              <a:t>-строками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Объясните механизм работы кода.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301" name="Google Shape;30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Вопросы для студентов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11700" y="1662725"/>
            <a:ext cx="85206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сделать перевод строки на новую строку?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экранировать кавычки в строке?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 метод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format()</a:t>
            </a:r>
            <a:r>
              <a:rPr lang="en" sz="1500">
                <a:solidFill>
                  <a:schemeClr val="dk1"/>
                </a:solidFill>
              </a:rPr>
              <a:t> для форматирования строк?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500">
                <a:solidFill>
                  <a:schemeClr val="dk1"/>
                </a:solidFill>
              </a:rPr>
              <a:t>-строки?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308" name="Google Shape;3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Задание в сессионном зале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311700" y="1406925"/>
            <a:ext cx="852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Время выполнения: 20 минут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Как работать с заданием: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315" name="Google Shape;31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6" name="Google Shape;31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311700" y="215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Работа в сессионном зале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Презентация результатов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498275"/>
            <a:ext cx="68874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что получилось сделать;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328" name="Google Shape;32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3" name="Google Shape;33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5" name="Google Shape;335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4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7" name="Google Shape;337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8"/>
          <p:cNvSpPr/>
          <p:nvPr/>
        </p:nvSpPr>
        <p:spPr>
          <a:xfrm>
            <a:off x="2495350" y="15257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Домашнее задание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preencoded.png" id="344" name="Google Shape;34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 txBox="1"/>
          <p:nvPr/>
        </p:nvSpPr>
        <p:spPr>
          <a:xfrm>
            <a:off x="311700" y="2046425"/>
            <a:ext cx="8520600" cy="2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homework.py</a:t>
            </a:r>
            <a:r>
              <a:rPr lang="en" sz="1500">
                <a:solidFill>
                  <a:srgbClr val="000000"/>
                </a:solidFill>
              </a:rPr>
              <a:t> в папке урока.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Прорешайте ещ</a:t>
            </a:r>
            <a:r>
              <a:rPr lang="en" sz="1500"/>
              <a:t>ё</a:t>
            </a:r>
            <a:r>
              <a:rPr lang="en" sz="1500">
                <a:solidFill>
                  <a:srgbClr val="000000"/>
                </a:solidFill>
              </a:rPr>
              <a:t> раз индивидуально все задания, которые решали в классе.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Начните с тех, что не успели сделать в классе.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88" name="Google Shape;8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2495350" y="15257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Операции над строками</a:t>
            </a: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Операции над строками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Конкатенация строк: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"Hello" + " " + "World"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Hello World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Дублирование строки: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"A" * 5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AAAAA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Длина строки: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Пример: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len("Python")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6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preencoded.png"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Конкатенация строк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1379525"/>
            <a:ext cx="85206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Конкатенация — объединение строк с помощью оператора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preencoded.png"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25749" t="0"/>
          <a:stretch/>
        </p:blipFill>
        <p:spPr>
          <a:xfrm>
            <a:off x="1498300" y="2435676"/>
            <a:ext cx="5870324" cy="10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Дублирование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Дублирование — умножение строки на число с помощью оператора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550" y="2255358"/>
            <a:ext cx="6937575" cy="105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Длина строки: len()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lang="en" sz="1500">
                <a:solidFill>
                  <a:schemeClr val="dk1"/>
                </a:solidFill>
              </a:rPr>
              <a:t> — возвращает количество символов в строке.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875" y="2220025"/>
            <a:ext cx="4634150" cy="19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1" name="Google Shape;1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3" name="Google Shape;13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/>
          <p:nvPr/>
        </p:nvSpPr>
        <p:spPr>
          <a:xfrm>
            <a:off x="2495350" y="15257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Индексы и срезы строк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