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nt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hrAjZqbiTN2v69Eahq9/EWD5x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Int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5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Циклы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311700" y="2089175"/>
            <a:ext cx="66315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применение операторов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311700" y="1717550"/>
            <a:ext cx="75453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оператор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операторы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в цикле?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4-5 ситуации, где будете использовать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ситуации для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4" name="Google Shape;1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6" name="Google Shape;1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Цикл for</a:t>
            </a:r>
            <a:endParaRPr b="1" i="0" sz="43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range, enumerate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Цикл for </a:t>
            </a:r>
            <a:endParaRPr/>
          </a:p>
        </p:txBody>
      </p:sp>
      <p:pic>
        <p:nvPicPr>
          <p:cNvPr descr="preencoded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311700" y="1079400"/>
            <a:ext cx="75453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используется для итерации по последовательности элементов. Он перебирает элементы итерируемых объектов, таких как: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списки,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строки,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кортежи,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множества,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словари 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и выполняет блок кода для каждого элемента итерируемого объекта.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725" y="3674750"/>
            <a:ext cx="6516799" cy="1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Переборы списков и строк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311700" y="1088525"/>
            <a:ext cx="61656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итеративно выводит каждый элемент из списка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25" y="1552575"/>
            <a:ext cx="4790126" cy="1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25" y="3754925"/>
            <a:ext cx="3885676" cy="10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311700" y="3278225"/>
            <a:ext cx="535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Перебор символов строки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reencoded.png" id="198" name="Google Shape;1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range</a:t>
            </a:r>
            <a:endParaRPr/>
          </a:p>
        </p:txBody>
      </p:sp>
      <p:pic>
        <p:nvPicPr>
          <p:cNvPr descr="preencoded.pn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311700" y="1152475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chemeClr val="dk1"/>
                </a:solidFill>
              </a:rPr>
              <a:t>Часто вместе с циклом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</a:rPr>
              <a:t> используется функция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 sz="1600">
                <a:solidFill>
                  <a:schemeClr val="dk1"/>
                </a:solidFill>
              </a:rPr>
              <a:t>. Эта функция генерирует последовательность чисел.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 sz="1600">
                <a:solidFill>
                  <a:schemeClr val="dk1"/>
                </a:solidFill>
              </a:rPr>
              <a:t> может принимать до трех аргументов: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025" y="2635700"/>
            <a:ext cx="6609656" cy="13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Цикл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и функция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4517175" y="2129750"/>
            <a:ext cx="4107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</a:t>
            </a:r>
            <a:r>
              <a:rPr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range(5)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генерирует последовательность чисел от </a:t>
            </a:r>
            <a:r>
              <a:rPr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применяет к каждому число блок кода. В данном случае это просто </a:t>
            </a:r>
            <a:r>
              <a:rPr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375" y="2174075"/>
            <a:ext cx="3448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827175"/>
            <a:ext cx="58275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 Операторы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 Функции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Интеграционная практика. Мини-проект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311700" y="1152475"/>
            <a:ext cx="85206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Также как и с циклом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, к циклу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применимы операторы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625" y="2025325"/>
            <a:ext cx="4671035" cy="277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Функция enumerate</a:t>
            </a:r>
            <a:endParaRPr/>
          </a:p>
        </p:txBody>
      </p:sp>
      <p:pic>
        <p:nvPicPr>
          <p:cNvPr descr="preencoded.png"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311700" y="1076275"/>
            <a:ext cx="85071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используется для получения индекса и значения при итерации.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возвращает индекс и значение каждого элемента из списка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выводит индекс и значение каждого элемента.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0950" y="2571750"/>
            <a:ext cx="61531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311700" y="1464650"/>
            <a:ext cx="75453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используются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</a:rPr>
              <a:t>в цикле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в паре со списком?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перебрать буквы слова в цикле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отличается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от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11700" y="1955075"/>
            <a:ext cx="85206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использование функций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exercise_3.py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25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0" name="Google Shape;2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Цикл while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break, continue и else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0" name="Google Shape;3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2" name="Google Shape;31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homework.py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Оператор цикла while</a:t>
            </a:r>
            <a:endParaRPr/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997175"/>
            <a:ext cx="75453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n" sz="6000">
                <a:solidFill>
                  <a:schemeClr val="dk1"/>
                </a:solidFill>
              </a:rPr>
              <a:t>Цикл </a:t>
            </a:r>
            <a:r>
              <a:rPr lang="en" sz="60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6000">
                <a:solidFill>
                  <a:schemeClr val="dk1"/>
                </a:solidFill>
              </a:rPr>
              <a:t> выполняет блок кода до тех пор, пока условие истинно.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lang="en" sz="6000">
                <a:solidFill>
                  <a:schemeClr val="dk1"/>
                </a:solidFill>
              </a:rPr>
              <a:t>Это позволяет выполнять повторяющиеся действия.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30196" t="0"/>
          <a:stretch/>
        </p:blipFill>
        <p:spPr>
          <a:xfrm>
            <a:off x="430475" y="2000313"/>
            <a:ext cx="3762900" cy="2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4293875" y="1877988"/>
            <a:ext cx="40956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инициализируется значением </a:t>
            </a:r>
            <a:r>
              <a:rPr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продолжает выполняться, пока значение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меньше </a:t>
            </a:r>
            <a:r>
              <a:rPr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цикла выводится текущее значение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затем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увеличивается на </a:t>
            </a:r>
            <a:r>
              <a:rPr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только </a:t>
            </a:r>
            <a:r>
              <a:rPr i="0" lang="en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достигает </a:t>
            </a:r>
            <a:r>
              <a:rPr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условие становится ложным, и цикл завершает свою работу.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Пример работы цикла </a:t>
            </a:r>
            <a:r>
              <a:rPr lang="en" sz="242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20"/>
              <a:t> для проверки пароля</a:t>
            </a:r>
            <a:endParaRPr sz="2420"/>
          </a:p>
        </p:txBody>
      </p:sp>
      <p:pic>
        <p:nvPicPr>
          <p:cNvPr descr="preencoded.png"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3371150"/>
            <a:ext cx="7809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500">
                <a:solidFill>
                  <a:schemeClr val="dk1"/>
                </a:solidFill>
              </a:rPr>
              <a:t> инициализируется пустой строкой.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продолжается до тех пор, пока введенный пароль не будет равен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"secret"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введенный пароль неверный, пользователю снова предлагается ввести пароль.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588" y="1425338"/>
            <a:ext cx="6240135" cy="1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Операторы break, continue и else</a:t>
            </a:r>
            <a:endParaRPr/>
          </a:p>
        </p:txBody>
      </p:sp>
      <p:pic>
        <p:nvPicPr>
          <p:cNvPr descr="preencoded.png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699275"/>
            <a:ext cx="75453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: Прерывает выполнение цикла досрочно.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: Пропускает оставшуюся часть текущей итерации и переходит к следующей итерации цикла.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: Выполняется после завершения цикла, если цикл не был прерван оператором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312125" y="1699275"/>
            <a:ext cx="38370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продолжается, пока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становится равным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, цикл прерывается оператором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Выводятся значения от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dk1"/>
                </a:solidFill>
              </a:rPr>
              <a:t> до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0">
                <a:solidFill>
                  <a:schemeClr val="dk1"/>
                </a:solidFill>
              </a:rPr>
              <a:t>, затем цикл завершается.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625" y="1316925"/>
            <a:ext cx="32956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245075" y="1633050"/>
            <a:ext cx="37368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увеличивается на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chemeClr val="dk1"/>
                </a:solidFill>
              </a:rPr>
              <a:t> в начале каждой итерации.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равно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0">
                <a:solidFill>
                  <a:schemeClr val="dk1"/>
                </a:solidFill>
              </a:rPr>
              <a:t>, оператор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пропускает оставшуюся часть текущей итерации.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Значение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0">
                <a:solidFill>
                  <a:schemeClr val="dk1"/>
                </a:solidFill>
              </a:rPr>
              <a:t> не выводится, так как итерация пропущена.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200" y="1299850"/>
            <a:ext cx="3028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с циклом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4471500" y="1981338"/>
            <a:ext cx="38055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выполняется, пока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После завершения цикла выполняется блок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, выводящий сообщение </a:t>
            </a:r>
            <a:r>
              <a:rPr b="1" lang="en" sz="1500">
                <a:solidFill>
                  <a:schemeClr val="dk1"/>
                </a:solidFill>
              </a:rPr>
              <a:t>"Цикл завершен"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075" y="1623075"/>
            <a:ext cx="3284125" cy="2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