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Int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20" Type="http://schemas.openxmlformats.org/officeDocument/2006/relationships/slide" Target="slides/slide15.xml"/><Relationship Id="rId41" Type="http://schemas.openxmlformats.org/officeDocument/2006/relationships/font" Target="fonts/Int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c2d54b5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c2d54b5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1c2d54b5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1c2d54b5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c2d54b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1c2d54b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1c2d54b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1c2d54b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1c2d54b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1c2d54b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1c2d54b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1c2d54b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1c2d54b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1c2d54b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1c2d54b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1c2d54b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1c2d54b5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1c2d54b5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1c2d54b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1c2d54b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1c2d54b5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1c2d54b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1c2d54b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1c2d54b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1c2d54b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1c2d54b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1c2d54b5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1c2d54b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8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Функции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return</a:t>
            </a:r>
            <a:endParaRPr/>
          </a:p>
        </p:txBody>
      </p:sp>
      <p:pic>
        <p:nvPicPr>
          <p:cNvPr descr="preencoded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77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return</a:t>
            </a:r>
            <a:r>
              <a:rPr lang="en" sz="1600">
                <a:solidFill>
                  <a:schemeClr val="dk1"/>
                </a:solidFill>
              </a:rPr>
              <a:t> используется для возврата значения из функции в то место, где была вызвана функция. Если return не указан, функция возвращает </a:t>
            </a:r>
            <a:r>
              <a:rPr lang="en" sz="1600">
                <a:solidFill>
                  <a:srgbClr val="FF0000"/>
                </a:solidFill>
              </a:rPr>
              <a:t>None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200" y="2062650"/>
            <a:ext cx="54483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Именованные аргументы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Именованные аргументы (или параметры) позволяют передавать значения аргументов при вызове функции. Это делает код более читаемым и уменьшает вероятность ошибок.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225" y="2434725"/>
            <a:ext cx="6366999" cy="1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Фактические и формальные параметры</a:t>
            </a:r>
            <a:endParaRPr/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Формальные параметры - это переменные, указанные в определении функции.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Фактические параметры (или аргументы) - это значения, передаваемые при вызове функции.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150" y="2771650"/>
            <a:ext cx="7104846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754100"/>
            <a:ext cx="85206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Покажите в формате live-coding и объясните: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Процесс создания и вызова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Использование оператора </a:t>
            </a:r>
            <a:r>
              <a:rPr lang="en" sz="1500">
                <a:solidFill>
                  <a:srgbClr val="FF0000"/>
                </a:solidFill>
              </a:rPr>
              <a:t>return</a:t>
            </a:r>
            <a:r>
              <a:rPr lang="en" sz="1500">
                <a:solidFill>
                  <a:schemeClr val="dk1"/>
                </a:solidFill>
              </a:rPr>
              <a:t> для возврата значения из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Использования именованных аргументов, что делает вызов функции более гибким.</a:t>
            </a:r>
            <a:endParaRPr sz="1500"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644450"/>
            <a:ext cx="85206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функция в Python и зачем она нужна?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объявить функцию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вызвать функцию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Для чего используется оператор </a:t>
            </a:r>
            <a:r>
              <a:rPr lang="en" sz="1500">
                <a:solidFill>
                  <a:srgbClr val="FF0000"/>
                </a:solidFill>
              </a:rPr>
              <a:t>return</a:t>
            </a:r>
            <a:r>
              <a:rPr lang="en" sz="1500">
                <a:solidFill>
                  <a:schemeClr val="dk1"/>
                </a:solidFill>
              </a:rPr>
              <a:t> в функции?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именованные аргументы? Как они улучшают читаемость кода?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чем разница между формальными и фактическими параметрами?</a:t>
            </a:r>
            <a:endParaRPr sz="1500"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11700" y="1750975"/>
            <a:ext cx="59097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Задание: Напишите функцию, которая принимает строку и выводит ее наоборот.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str = “I love functions”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3" name="Google Shape;183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7" name="Google Shape;20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rgs, kwargs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27175"/>
            <a:ext cx="60468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Функции в Python: что такое, объявление, вызов, оператор return, аргументы фукнции.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Функции с произвольным числом параметров: args, kwargs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Мини-проект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произвольным числом параметров</a:t>
            </a:r>
            <a:endParaRPr/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32850"/>
            <a:ext cx="75453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Python можно создавать функции, принимающие произвольное число аргументов. Для этого используются </a:t>
            </a:r>
            <a:r>
              <a:rPr lang="en" sz="1600">
                <a:solidFill>
                  <a:srgbClr val="FF0000"/>
                </a:solidFill>
              </a:rPr>
              <a:t>*args</a:t>
            </a:r>
            <a:r>
              <a:rPr lang="en" sz="1600">
                <a:solidFill>
                  <a:schemeClr val="dk1"/>
                </a:solidFill>
              </a:rPr>
              <a:t> для неименованных аргументов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600">
                <a:solidFill>
                  <a:schemeClr val="dk1"/>
                </a:solidFill>
              </a:rPr>
              <a:t> для именованных аргументов.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425" y="2253871"/>
            <a:ext cx="6385975" cy="2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с *args и **kwargs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06800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</a:t>
            </a:r>
            <a:r>
              <a:rPr lang="en" sz="1600">
                <a:solidFill>
                  <a:srgbClr val="FF0000"/>
                </a:solidFill>
              </a:rPr>
              <a:t>*args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600">
                <a:solidFill>
                  <a:schemeClr val="dk1"/>
                </a:solidFill>
              </a:rPr>
              <a:t> полезно в ситуациях, когда количество входных данных заранее неизвестно.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625" y="1955225"/>
            <a:ext cx="6614350" cy="28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2092125"/>
            <a:ext cx="85206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Покажите в формате live-coding и объясните: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работать с произвольным числом параметров с помощью 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*kwargs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  <p:pic>
        <p:nvPicPr>
          <p:cNvPr descr="preencoded.png"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60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функцию с произвольным числом параметров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чем разница между </a:t>
            </a:r>
            <a:r>
              <a:rPr lang="en" sz="1500">
                <a:solidFill>
                  <a:srgbClr val="FF0000"/>
                </a:solidFill>
              </a:rPr>
              <a:t>*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Приведите пример использования </a:t>
            </a:r>
            <a:r>
              <a:rPr lang="en" sz="1500">
                <a:solidFill>
                  <a:srgbClr val="FF0000"/>
                </a:solidFill>
              </a:rPr>
              <a:t>*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 в одной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преимущества дает использование функций в программировании?</a:t>
            </a:r>
            <a:endParaRPr sz="1500"/>
          </a:p>
        </p:txBody>
      </p:sp>
      <p:pic>
        <p:nvPicPr>
          <p:cNvPr descr="preencoded.png"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2" name="Google Shape;27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9" name="Google Shape;279;p4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Функции в Python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1" name="Google Shape;3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03" name="Google Shape;30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12" name="Google Shape;312;p4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в Python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2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Функции - это блоки кода, которые выполняют определенную задачу и могут быть переиспользованы.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Они помогают структурировать код и делают его более читаемым и поддерживаемым.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Функции могут принимать входные данные (аргументы) и возвращать результат своей работы.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6375" y="1122250"/>
            <a:ext cx="4522975" cy="3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без функций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775" y="2205100"/>
            <a:ext cx="5886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1125" y="941525"/>
            <a:ext cx="7418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Такой код необходимо дублировать каждый раз, когда хотим выполнить операцию суммирования элементов списка.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Необходимо создавать переменную, чтобы оперировать полученными данными.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-1550" l="0" r="0" t="1550"/>
          <a:stretch/>
        </p:blipFill>
        <p:spPr>
          <a:xfrm>
            <a:off x="2818025" y="515275"/>
            <a:ext cx="5493776" cy="42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66500" y="1925025"/>
            <a:ext cx="22830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без функций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14" y="0"/>
            <a:ext cx="5362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903500"/>
            <a:ext cx="22281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с функциями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использования функций</a:t>
            </a:r>
            <a:endParaRPr/>
          </a:p>
        </p:txBody>
      </p:sp>
      <p:pic>
        <p:nvPicPr>
          <p:cNvPr descr="preencoded.png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342975"/>
            <a:ext cx="75453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Функции позволяют: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Переиспользовать код, что снижает дублирование и упрощает сопровождение.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Улучшить структуру кода, делая его более логичным и понятным.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Упростить тестирование отдельных блоков кода.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Облегчить работу с большими проектами, разделяя задачи на более мелкие и управляемые части.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Объявление и вызов функций</a:t>
            </a:r>
            <a:endParaRPr/>
          </a:p>
        </p:txBody>
      </p:sp>
      <p:pic>
        <p:nvPicPr>
          <p:cNvPr descr="preencoded.png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Функция объявляется с помощью ключевого слова </a:t>
            </a:r>
            <a:r>
              <a:rPr lang="en" sz="1600">
                <a:solidFill>
                  <a:srgbClr val="FF0000"/>
                </a:solidFill>
              </a:rPr>
              <a:t>def</a:t>
            </a:r>
            <a:r>
              <a:rPr lang="en" sz="1600">
                <a:solidFill>
                  <a:schemeClr val="dk1"/>
                </a:solidFill>
              </a:rPr>
              <a:t>, за которым следует имя функции и скобки с аргументами.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Тело функции должно быть с отступом.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Функция вызывается по имени с передачей аргументов в скобках.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775" y="2965350"/>
            <a:ext cx="66484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