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Inter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rAjZqbiTN2v69Eahq9/EWD5xi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5</a:t>
            </a:r>
            <a:endParaRPr sz="9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ctr" rtl="0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sz="9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5000" b="1" i="0" u="none" strike="noStrike" cap="none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Циклы</a:t>
            </a:r>
            <a:endParaRPr sz="5000" b="1" i="0" u="none" strike="noStrike" cap="none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body" idx="1"/>
          </p:nvPr>
        </p:nvSpPr>
        <p:spPr>
          <a:xfrm>
            <a:off x="311700" y="2089175"/>
            <a:ext cx="6631500" cy="1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Продемонстрируйте создание и использование цикла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Показать применение операторов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7" name="Google Shape;137;p1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id="144" name="Google Shape;144;p1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1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311700" y="1717550"/>
            <a:ext cx="7545300" cy="2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>
                <a:solidFill>
                  <a:schemeClr val="dk1"/>
                </a:solidFill>
              </a:rPr>
              <a:t>Что делает оператор цикла </a:t>
            </a:r>
            <a:r>
              <a:rPr lang="en" sz="1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 dirty="0">
                <a:solidFill>
                  <a:schemeClr val="dk1"/>
                </a:solidFill>
              </a:rPr>
              <a:t>?</a:t>
            </a:r>
            <a:endParaRPr sz="1500" dirty="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>
                <a:solidFill>
                  <a:schemeClr val="dk1"/>
                </a:solidFill>
              </a:rPr>
              <a:t>Как использовать операторы </a:t>
            </a:r>
            <a:r>
              <a:rPr lang="en" sz="1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 dirty="0">
                <a:solidFill>
                  <a:schemeClr val="dk1"/>
                </a:solidFill>
              </a:rPr>
              <a:t> и </a:t>
            </a:r>
            <a:r>
              <a:rPr lang="en" sz="1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500" dirty="0">
                <a:solidFill>
                  <a:schemeClr val="dk1"/>
                </a:solidFill>
              </a:rPr>
              <a:t> в цикле?</a:t>
            </a:r>
            <a:endParaRPr sz="1500" dirty="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>
                <a:solidFill>
                  <a:schemeClr val="dk1"/>
                </a:solidFill>
              </a:rPr>
              <a:t>Придумайте 4-5 ситуаци</a:t>
            </a:r>
            <a:r>
              <a:rPr lang="ru-RU" sz="1500">
                <a:solidFill>
                  <a:schemeClr val="dk1"/>
                </a:solidFill>
              </a:rPr>
              <a:t>й</a:t>
            </a:r>
            <a:r>
              <a:rPr lang="en" sz="1500">
                <a:solidFill>
                  <a:schemeClr val="dk1"/>
                </a:solidFill>
              </a:rPr>
              <a:t>, где будете использовать цикл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 dirty="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500"/>
              <a:buAutoNum type="arabicPeriod"/>
            </a:pPr>
            <a:r>
              <a:rPr lang="en" sz="1500" dirty="0">
                <a:solidFill>
                  <a:schemeClr val="dk1"/>
                </a:solidFill>
              </a:rPr>
              <a:t>Придумайте ситуации для </a:t>
            </a:r>
            <a:r>
              <a:rPr lang="en" sz="1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 dirty="0">
                <a:solidFill>
                  <a:schemeClr val="dk1"/>
                </a:solidFill>
              </a:rPr>
              <a:t> и </a:t>
            </a:r>
            <a:r>
              <a:rPr lang="en" sz="1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5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lang="en" sz="15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exercise_1.py</a:t>
            </a:r>
            <a:endParaRPr sz="15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20 минут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dist="292100" dir="2700000" algn="tl" rotWithShape="0">
              <a:srgbClr val="FFAB40">
                <a:alpha val="40000"/>
              </a:srgbClr>
            </a:outerShdw>
          </a:effectLst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sz="120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6" name="Google Shape;176;p1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w="635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8" name="Google Shape;178;p1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lang="en" sz="43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Цикл for</a:t>
            </a:r>
            <a:endParaRPr sz="43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43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range, enumerate</a:t>
            </a:r>
            <a:endParaRPr sz="43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Цикл for </a:t>
            </a:r>
            <a:endParaRPr/>
          </a:p>
        </p:txBody>
      </p:sp>
      <p:pic>
        <p:nvPicPr>
          <p:cNvPr id="185" name="Google Shape;185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 txBox="1">
            <a:spLocks noGrp="1"/>
          </p:cNvSpPr>
          <p:nvPr>
            <p:ph type="body" idx="1"/>
          </p:nvPr>
        </p:nvSpPr>
        <p:spPr>
          <a:xfrm>
            <a:off x="311700" y="1079400"/>
            <a:ext cx="7545300" cy="24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Цикл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chemeClr val="dk1"/>
                </a:solidFill>
              </a:rPr>
              <a:t> используется для итерации по последовательности элементов. Он перебирает элементы итерируемых объектов, таких как: </a:t>
            </a:r>
            <a:endParaRPr sz="140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списки, </a:t>
            </a:r>
            <a:endParaRPr sz="140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строки, </a:t>
            </a:r>
            <a:endParaRPr sz="140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кортежи, </a:t>
            </a:r>
            <a:endParaRPr sz="140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множества,</a:t>
            </a:r>
            <a:endParaRPr sz="140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словари 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и выполняет блок кода для каждого элемента итерируемого объекта.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3725" y="3674750"/>
            <a:ext cx="6516799" cy="10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Переборы списков и строк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1"/>
          </p:nvPr>
        </p:nvSpPr>
        <p:spPr>
          <a:xfrm>
            <a:off x="311700" y="1088525"/>
            <a:ext cx="61656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Цикл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chemeClr val="dk1"/>
                </a:solidFill>
              </a:rPr>
              <a:t> итеративно выводит каждый элемент из списка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fruits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925" y="1552575"/>
            <a:ext cx="4790126" cy="15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925" y="3754925"/>
            <a:ext cx="3885676" cy="10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>
            <a:spLocks noGrp="1"/>
          </p:cNvSpPr>
          <p:nvPr>
            <p:ph type="body" idx="1"/>
          </p:nvPr>
        </p:nvSpPr>
        <p:spPr>
          <a:xfrm>
            <a:off x="311700" y="3278225"/>
            <a:ext cx="53526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Перебор символов строки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98" name="Google Shape;198;p1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Функции range</a:t>
            </a:r>
            <a:endParaRPr/>
          </a:p>
        </p:txBody>
      </p:sp>
      <p:pic>
        <p:nvPicPr>
          <p:cNvPr id="205" name="Google Shape;205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 sz="1600">
                <a:solidFill>
                  <a:schemeClr val="dk1"/>
                </a:solidFill>
              </a:rPr>
              <a:t>Часто вместе с циклом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chemeClr val="dk1"/>
                </a:solidFill>
              </a:rPr>
              <a:t> используется функция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lang="en" sz="1600">
                <a:solidFill>
                  <a:schemeClr val="dk1"/>
                </a:solidFill>
              </a:rPr>
              <a:t>. Эта функция генерирует последовательность чисел.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lang="en" sz="1600">
                <a:solidFill>
                  <a:schemeClr val="dk1"/>
                </a:solidFill>
              </a:rPr>
              <a:t> может принимать до трех аргументов: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8" name="Google Shape;20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1025" y="2635700"/>
            <a:ext cx="6609656" cy="13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Цикл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и функция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4" name="Google Shape;214;p1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 txBox="1"/>
          <p:nvPr/>
        </p:nvSpPr>
        <p:spPr>
          <a:xfrm>
            <a:off x="4517175" y="2129750"/>
            <a:ext cx="41070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Функция </a:t>
            </a:r>
            <a:r>
              <a:rPr lang="en" sz="140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range(5)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генерирует последовательность чисел от </a:t>
            </a:r>
            <a:r>
              <a:rPr lang="en" sz="15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en" sz="15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</a:t>
            </a:r>
            <a:r>
              <a:rPr lang="en" sz="140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применяет к каждому число блок кода. В данном случае это просто </a:t>
            </a:r>
            <a:r>
              <a:rPr lang="en" sz="140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 sz="15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375" y="2174075"/>
            <a:ext cx="3448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11700" y="1827175"/>
            <a:ext cx="58275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Цикл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. Операторы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5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Цикл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</a:rPr>
              <a:t>. Функции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Интеграционная практика. Мини-проект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Также как и с циклом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, к циклу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</a:rPr>
              <a:t> применимы операторы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6625" y="2025325"/>
            <a:ext cx="4671035" cy="27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Функция enumerate</a:t>
            </a:r>
            <a:endParaRPr/>
          </a:p>
        </p:txBody>
      </p:sp>
      <p:pic>
        <p:nvPicPr>
          <p:cNvPr id="232" name="Google Shape;232;p2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07100" cy="18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Функция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lang="en" sz="1400">
                <a:solidFill>
                  <a:schemeClr val="dk1"/>
                </a:solidFill>
              </a:rPr>
              <a:t> используется для получения индекса и значения при итерации.</a:t>
            </a:r>
            <a:endParaRPr sz="140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Функция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lang="en" sz="1400">
                <a:solidFill>
                  <a:schemeClr val="dk1"/>
                </a:solidFill>
              </a:rPr>
              <a:t> возвращает индекс и значение каждого элемента из списка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Цикл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chemeClr val="dk1"/>
                </a:solidFill>
              </a:rPr>
              <a:t> выводит индекс и значение каждого элемента.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0950" y="2571750"/>
            <a:ext cx="61531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id="241" name="Google Shape;241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2"/>
          <p:cNvSpPr txBox="1">
            <a:spLocks noGrp="1"/>
          </p:cNvSpPr>
          <p:nvPr>
            <p:ph type="body" idx="1"/>
          </p:nvPr>
        </p:nvSpPr>
        <p:spPr>
          <a:xfrm>
            <a:off x="311700" y="1464650"/>
            <a:ext cx="7545300" cy="29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делает цикл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делает функция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используются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chemeClr val="dk1"/>
                </a:solidFill>
              </a:rPr>
              <a:t>в цикле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работает функция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работает цикл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</a:rPr>
              <a:t> в паре со списком?</a:t>
            </a:r>
            <a:endParaRPr sz="15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Можно ли перебрать буквы слова в цикле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Чем отличается цикл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</a:rPr>
              <a:t> от цикла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body" idx="1"/>
          </p:nvPr>
        </p:nvSpPr>
        <p:spPr>
          <a:xfrm>
            <a:off x="311700" y="1955075"/>
            <a:ext cx="8520600" cy="26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Продемонстрируйте создание и использование цикла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Показать использование функций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lang="en" sz="15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exercise_2.py</a:t>
            </a:r>
            <a:endParaRPr sz="15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20 минут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dist="292100" dir="2700000" algn="tl" rotWithShape="0">
              <a:srgbClr val="FFAB40">
                <a:alpha val="40000"/>
              </a:srgbClr>
            </a:outerShdw>
          </a:effectLst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sz="120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79" name="Google Shape;279;p2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2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w="635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1" name="Google Shape;281;p2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43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Интеграционная практика. Мини-проект</a:t>
            </a:r>
            <a:endParaRPr sz="43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lang="en" sz="15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exercise_3.py</a:t>
            </a:r>
            <a:endParaRPr sz="15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25 минут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dist="292100" dir="2700000" algn="tl" rotWithShape="0">
              <a:srgbClr val="FFAB40">
                <a:alpha val="40000"/>
              </a:srgbClr>
            </a:outerShdw>
          </a:effectLst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sz="120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5" name="Google Shape;75;p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w="635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" name="Google Shape;77;p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43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Цикл while</a:t>
            </a:r>
            <a:endParaRPr sz="43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43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break, continue и else</a:t>
            </a:r>
            <a:endParaRPr sz="43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3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dist="292100" dir="2700000" algn="tl" rotWithShape="0">
              <a:srgbClr val="FFAB40">
                <a:alpha val="40000"/>
              </a:srgbClr>
            </a:outerShdw>
          </a:effectLst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sz="120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0" name="Google Shape;310;p31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3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w="635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2" name="Google Shape;312;p31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1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43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sz="43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lang="en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homework.py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папке урока. Прорешайте еще раз индивидуально все задания, которые решали в классе. Начните с тех, что не успели сделать в классе.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Заучите синтаксис пройденных конструкций.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Повторите синтаксис в пройденных уроках.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Оператор цикла while</a:t>
            </a:r>
            <a:endParaRPr/>
          </a:p>
        </p:txBody>
      </p:sp>
      <p:pic>
        <p:nvPicPr>
          <p:cNvPr id="84" name="Google Shape;84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311700" y="997175"/>
            <a:ext cx="75453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None/>
            </a:pPr>
            <a:r>
              <a:rPr lang="en" sz="6000">
                <a:solidFill>
                  <a:schemeClr val="dk1"/>
                </a:solidFill>
              </a:rPr>
              <a:t>Цикл </a:t>
            </a:r>
            <a:r>
              <a:rPr lang="en" sz="600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6000">
                <a:solidFill>
                  <a:schemeClr val="dk1"/>
                </a:solidFill>
              </a:rPr>
              <a:t> выполняет блок кода до тех пор, пока условие истинно. </a:t>
            </a:r>
            <a:endParaRPr sz="6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000"/>
              <a:buNone/>
            </a:pPr>
            <a:r>
              <a:rPr lang="en" sz="6000">
                <a:solidFill>
                  <a:schemeClr val="dk1"/>
                </a:solidFill>
              </a:rPr>
              <a:t>Это позволяет выполнять повторяющиеся действия.</a:t>
            </a:r>
            <a:endParaRPr sz="6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4">
            <a:alphaModFix/>
          </a:blip>
          <a:srcRect r="30196"/>
          <a:stretch/>
        </p:blipFill>
        <p:spPr>
          <a:xfrm>
            <a:off x="430475" y="2000313"/>
            <a:ext cx="3762900" cy="25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"/>
          <p:cNvSpPr txBox="1"/>
          <p:nvPr/>
        </p:nvSpPr>
        <p:spPr>
          <a:xfrm>
            <a:off x="4293875" y="1877988"/>
            <a:ext cx="4095600" cy="27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Переменная </a:t>
            </a:r>
            <a:r>
              <a:rPr lang="en" sz="1400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инициализируется значением </a:t>
            </a:r>
            <a:r>
              <a:rPr lang="en" sz="14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</a:t>
            </a:r>
            <a:r>
              <a:rPr lang="en" sz="1400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продолжает выполняться, пока значение </a:t>
            </a:r>
            <a:r>
              <a:rPr lang="en" sz="1400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меньше </a:t>
            </a:r>
            <a:r>
              <a:rPr lang="en" sz="14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Внутри цикла выводится текущее значение </a:t>
            </a:r>
            <a:r>
              <a:rPr lang="en" sz="1400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затем </a:t>
            </a:r>
            <a:r>
              <a:rPr lang="en" sz="1400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увеличивается на </a:t>
            </a:r>
            <a:r>
              <a:rPr lang="en" sz="14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только </a:t>
            </a:r>
            <a:r>
              <a:rPr lang="en" sz="1400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достигает </a:t>
            </a:r>
            <a:r>
              <a:rPr lang="en" sz="14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условие становится ложным, и цикл завершает свою работу.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Пример работы цикла </a:t>
            </a:r>
            <a:r>
              <a:rPr lang="en" sz="242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420"/>
              <a:t> для проверки пароля</a:t>
            </a:r>
            <a:endParaRPr sz="2420"/>
          </a:p>
        </p:txBody>
      </p:sp>
      <p:pic>
        <p:nvPicPr>
          <p:cNvPr id="93" name="Google Shape;93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311700" y="3371150"/>
            <a:ext cx="7809900" cy="1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Переменная </a:t>
            </a:r>
            <a:r>
              <a:rPr lang="en" sz="15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500">
                <a:solidFill>
                  <a:schemeClr val="dk1"/>
                </a:solidFill>
              </a:rPr>
              <a:t> инициализируется пустой строкой.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Цикл продолжается до тех пор, пока введенный пароль не будет равен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"secret"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Если введенный пароль неверный, пользователю снова предлагается ввести пароль.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6588" y="1425338"/>
            <a:ext cx="6240135" cy="16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Операторы break, continue и else</a:t>
            </a:r>
            <a:endParaRPr/>
          </a:p>
        </p:txBody>
      </p:sp>
      <p:pic>
        <p:nvPicPr>
          <p:cNvPr id="101" name="Google Shape;101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311700" y="1699275"/>
            <a:ext cx="7545300" cy="28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: Прерывает выполнение цикла досрочно.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: Пропускает оставшуюся часть текущей итерации и переходит к следующей итерации цикла.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: Выполняется после завершения цикла, если цикл не был прерван оператором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Пример работы оператора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9" name="Google Shape;109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4312125" y="1699275"/>
            <a:ext cx="3837000" cy="28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Цикл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 продолжается, пока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solidFill>
                  <a:schemeClr val="dk1"/>
                </a:solidFill>
              </a:rPr>
              <a:t> меньше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Если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solidFill>
                  <a:schemeClr val="dk1"/>
                </a:solidFill>
              </a:rPr>
              <a:t> становится равным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00">
                <a:solidFill>
                  <a:schemeClr val="dk1"/>
                </a:solidFill>
              </a:rPr>
              <a:t>, цикл прерывается оператором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Выводятся значения от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chemeClr val="dk1"/>
                </a:solidFill>
              </a:rPr>
              <a:t> до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500">
                <a:solidFill>
                  <a:schemeClr val="dk1"/>
                </a:solidFill>
              </a:rPr>
              <a:t>, затем цикл завершается.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3625" y="1316925"/>
            <a:ext cx="32956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Пример работы оператора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8" name="Google Shape;118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 txBox="1">
            <a:spLocks noGrp="1"/>
          </p:cNvSpPr>
          <p:nvPr>
            <p:ph type="body" idx="1"/>
          </p:nvPr>
        </p:nvSpPr>
        <p:spPr>
          <a:xfrm>
            <a:off x="4245075" y="1633050"/>
            <a:ext cx="3736800" cy="26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Переменная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solidFill>
                  <a:schemeClr val="dk1"/>
                </a:solidFill>
              </a:rPr>
              <a:t> увеличивается на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500">
                <a:solidFill>
                  <a:schemeClr val="dk1"/>
                </a:solidFill>
              </a:rPr>
              <a:t> в начале каждой итерации.</a:t>
            </a:r>
            <a:endParaRPr sz="15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Если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solidFill>
                  <a:schemeClr val="dk1"/>
                </a:solidFill>
              </a:rPr>
              <a:t> равно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500">
                <a:solidFill>
                  <a:schemeClr val="dk1"/>
                </a:solidFill>
              </a:rPr>
              <a:t>, оператор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 пропускает оставшуюся часть текущей итерации.</a:t>
            </a:r>
            <a:endParaRPr sz="15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Значение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500">
                <a:solidFill>
                  <a:schemeClr val="dk1"/>
                </a:solidFill>
              </a:rPr>
              <a:t> не выводится, так как итерация пропущена.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0200" y="1299850"/>
            <a:ext cx="30289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Пример работы оператора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/>
              <a:t> с циклом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7" name="Google Shape;127;p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9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9"/>
          <p:cNvSpPr txBox="1">
            <a:spLocks noGrp="1"/>
          </p:cNvSpPr>
          <p:nvPr>
            <p:ph type="body" idx="1"/>
          </p:nvPr>
        </p:nvSpPr>
        <p:spPr>
          <a:xfrm>
            <a:off x="4471500" y="1981338"/>
            <a:ext cx="3805500" cy="20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Цикл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 выполняется, пока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solidFill>
                  <a:schemeClr val="dk1"/>
                </a:solidFill>
              </a:rPr>
              <a:t> меньше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После завершения цикла выполняется блок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, выводящий сообщение </a:t>
            </a:r>
            <a:r>
              <a:rPr lang="en" sz="1500" b="1">
                <a:solidFill>
                  <a:schemeClr val="dk1"/>
                </a:solidFill>
              </a:rPr>
              <a:t>"Цикл завершен"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075" y="1623075"/>
            <a:ext cx="3284125" cy="2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Office PowerPoint</Application>
  <PresentationFormat>Экран (16:9)</PresentationFormat>
  <Paragraphs>136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Inter</vt:lpstr>
      <vt:lpstr>Courier New</vt:lpstr>
      <vt:lpstr>Arial</vt:lpstr>
      <vt:lpstr>Simple Light</vt:lpstr>
      <vt:lpstr>Презентация PowerPoint</vt:lpstr>
      <vt:lpstr>Презентация PowerPoint</vt:lpstr>
      <vt:lpstr>Презентация PowerPoint</vt:lpstr>
      <vt:lpstr>Оператор цикла while</vt:lpstr>
      <vt:lpstr>Пример работы цикла while для проверки пароля</vt:lpstr>
      <vt:lpstr>Операторы break, continue и else</vt:lpstr>
      <vt:lpstr>Пример работы оператора break</vt:lpstr>
      <vt:lpstr>Пример работы оператора continue</vt:lpstr>
      <vt:lpstr>Пример работы оператора else с циклом while</vt:lpstr>
      <vt:lpstr>Live-coding преподавателя</vt:lpstr>
      <vt:lpstr>Вопросы для студентов</vt:lpstr>
      <vt:lpstr>Презентация PowerPoint</vt:lpstr>
      <vt:lpstr>Презентация PowerPoint</vt:lpstr>
      <vt:lpstr>Презентация PowerPoint</vt:lpstr>
      <vt:lpstr>Презентация PowerPoint</vt:lpstr>
      <vt:lpstr>Цикл for </vt:lpstr>
      <vt:lpstr>Переборы списков и строк</vt:lpstr>
      <vt:lpstr>Функции range</vt:lpstr>
      <vt:lpstr>Цикл for и функция range</vt:lpstr>
      <vt:lpstr>break, continue, else</vt:lpstr>
      <vt:lpstr>Функция enumerate</vt:lpstr>
      <vt:lpstr>Вопросы для студентов</vt:lpstr>
      <vt:lpstr>Live-coding преподавателя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Maks Iamchuk</cp:lastModifiedBy>
  <cp:revision>1</cp:revision>
  <dcterms:modified xsi:type="dcterms:W3CDTF">2024-10-28T15:01:28Z</dcterms:modified>
</cp:coreProperties>
</file>