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Int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hy4SJvpMkwckQMcIezqV2Y2xq9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10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15150" y="2119525"/>
            <a:ext cx="68589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5000" u="none" cap="none" strike="noStrik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Рекурсия</a:t>
            </a:r>
            <a:endParaRPr b="1" i="0" sz="5000" u="none" cap="none" strike="noStrike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2" name="Google Shape;1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11700" y="1543975"/>
            <a:ext cx="5261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рекурсия?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Приведите примеры использования рекурсии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Из каких элементов состоит рекурсивная функция?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избежать вечного цикла в рекурсии?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Публичное решение студентом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311700" y="3903575"/>
            <a:ext cx="653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Правила: один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 и задает дополнительные вопросы на понимание.</a:t>
            </a:r>
            <a:endParaRPr b="0" baseline="3000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40" name="Google Shape;1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/>
        </p:nvSpPr>
        <p:spPr>
          <a:xfrm>
            <a:off x="311700" y="1342975"/>
            <a:ext cx="59097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Напишите функцию </a:t>
            </a:r>
            <a:r>
              <a:rPr i="0" lang="e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sum_list(lst)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которая возвращает сумму всех элементов списка </a:t>
            </a:r>
            <a:r>
              <a:rPr i="0" lang="e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помощью рекурсии.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использования: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print(sum_list([1, 2, 3, 4, 5]))</a:t>
            </a:r>
            <a:r>
              <a:rPr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Вывод: 15</a:t>
            </a:r>
            <a:endParaRPr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exercise_1.py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25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0" name="Google Shape;1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2" name="Google Shape;1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exercise_2.py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25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93" name="Google Shape;1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1" name="Google Shape;2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3" name="Google Shape;20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2183475"/>
            <a:ext cx="58275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Рекурсивные функции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Дополнительная практика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exercise_3.py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25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2" name="Google Shape;2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2" name="Google Shape;2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4" name="Google Shape;23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homework.py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папке урока. Прорешайте еще раз индивидуально все задания, которые решали в классе. Начните с тех, что не успели сделать в классе.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Заучите синтаксис пройденных конструкций.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синтаксис в пройденных уроках.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Рекурсивные функции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Рекурсивные функции</a:t>
            </a:r>
            <a:endParaRPr/>
          </a:p>
        </p:txBody>
      </p:sp>
      <p:pic>
        <p:nvPicPr>
          <p:cNvPr descr="preencoded.png"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152475"/>
            <a:ext cx="75453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Рекурсивные функции — это функции, которые вызывают сами себя. Они полезны для решения задач, которые можно разбить на подзадачи того же типа. Важно иметь условие завершения, чтобы избежать бесконечной рекурсии.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650" y="2571750"/>
            <a:ext cx="6720701" cy="195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289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Примеры рекурсивных функций</a:t>
            </a:r>
            <a:endParaRPr/>
          </a:p>
        </p:txBody>
      </p:sp>
      <p:pic>
        <p:nvPicPr>
          <p:cNvPr descr="preencoded.png"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4057" y="332785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862425"/>
            <a:ext cx="88002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Рекурсия позволяет функции решать задачу, вызывая себя для более простых подзадач. В этом примере функция 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" sz="1400">
                <a:solidFill>
                  <a:schemeClr val="dk1"/>
                </a:solidFill>
              </a:rPr>
              <a:t> вычисляет факториал числа. Факториал — это произведение всех натуральных чисел от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chemeClr val="dk1"/>
                </a:solidFill>
              </a:rPr>
              <a:t> до данного числа. Например, факториал числа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>
                <a:solidFill>
                  <a:schemeClr val="dk1"/>
                </a:solidFill>
              </a:rPr>
              <a:t> будет равен 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× 2 × 3 × 4 × 5 = 120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6875" y="1985075"/>
            <a:ext cx="58102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311700" y="30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Мемы про рекурсию</a:t>
            </a:r>
            <a:endParaRPr/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975" y="980000"/>
            <a:ext cx="5654577" cy="40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75" y="1133275"/>
            <a:ext cx="7591923" cy="369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Мемы про рекурсию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311700" y="1017725"/>
            <a:ext cx="7545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flatten</a:t>
            </a:r>
            <a:r>
              <a:rPr lang="en" sz="1500">
                <a:solidFill>
                  <a:schemeClr val="dk1"/>
                </a:solidFill>
              </a:rPr>
              <a:t> рекурсивно обходит вложенные списки и добавляет их элементы в одноуровневый список.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Примеры рекурсивных функций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9875" y="1803875"/>
            <a:ext cx="5755626" cy="301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311700" y="1681000"/>
            <a:ext cx="75453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в режиме live-coding: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Работу рекурсивных функций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