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3599" autoAdjust="0"/>
  </p:normalViewPr>
  <p:slideViewPr>
    <p:cSldViewPr snapToGrid="0">
      <p:cViewPr varScale="1">
        <p:scale>
          <a:sx n="77" d="100"/>
          <a:sy n="77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1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9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24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3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4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80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57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93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51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7AE0-7E1D-4A1E-95E4-CFE9BC67A45E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FFD9-D8DA-4B3D-9A10-976538FC9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9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bmaster@tel2geo.fr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el2geo/t2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57517"/>
            <a:ext cx="9906000" cy="8977313"/>
          </a:xfrm>
          <a:prstGeom prst="rect">
            <a:avLst/>
          </a:prstGeom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147177" y="4465204"/>
            <a:ext cx="7429500" cy="134530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Design and UX-UI </a:t>
            </a:r>
            <a:r>
              <a:rPr lang="fr-FR" dirty="0" err="1" smtClean="0">
                <a:solidFill>
                  <a:schemeClr val="bg1"/>
                </a:solidFill>
              </a:rPr>
              <a:t>Features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  <a:hlinkClick r:id="rId3"/>
              </a:rPr>
              <a:t>webmaster@tel2geo.fr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Sept-</a:t>
            </a:r>
            <a:r>
              <a:rPr lang="fr-FR" dirty="0" err="1" smtClean="0">
                <a:solidFill>
                  <a:schemeClr val="bg1"/>
                </a:solidFill>
              </a:rPr>
              <a:t>oct</a:t>
            </a:r>
            <a:r>
              <a:rPr lang="fr-FR" dirty="0" smtClean="0">
                <a:solidFill>
                  <a:schemeClr val="bg1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41994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355" y="2594760"/>
            <a:ext cx="8543925" cy="1325563"/>
          </a:xfrm>
        </p:spPr>
        <p:txBody>
          <a:bodyPr/>
          <a:lstStyle/>
          <a:p>
            <a:pPr algn="ctr"/>
            <a:r>
              <a:rPr lang="fr-FR" dirty="0" err="1" smtClean="0"/>
              <a:t>Thanks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Arcon" panose="00000500000000000000" pitchFamily="50" charset="0"/>
              </a:rPr>
              <a:t>What</a:t>
            </a:r>
            <a:r>
              <a:rPr lang="fr-FR" dirty="0" smtClean="0">
                <a:latin typeface="Arcon" panose="00000500000000000000" pitchFamily="50" charset="0"/>
              </a:rPr>
              <a:t> </a:t>
            </a:r>
            <a:r>
              <a:rPr lang="fr-FR" dirty="0" err="1" smtClean="0">
                <a:latin typeface="Arcon" panose="00000500000000000000" pitchFamily="50" charset="0"/>
              </a:rPr>
              <a:t>is</a:t>
            </a:r>
            <a:r>
              <a:rPr lang="fr-FR" dirty="0" smtClean="0">
                <a:latin typeface="Arcon" panose="00000500000000000000" pitchFamily="50" charset="0"/>
              </a:rPr>
              <a:t> tel2geo ?</a:t>
            </a:r>
            <a:endParaRPr lang="fr-FR" dirty="0">
              <a:latin typeface="Arcon" panose="00000500000000000000" pitchFamily="50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Arcon" panose="00000500000000000000" pitchFamily="50" charset="0"/>
              </a:rPr>
              <a:t>An </a:t>
            </a:r>
            <a:r>
              <a:rPr lang="fr-FR" dirty="0" err="1" smtClean="0">
                <a:latin typeface="Arcon" panose="00000500000000000000" pitchFamily="50" charset="0"/>
              </a:rPr>
              <a:t>idea</a:t>
            </a:r>
            <a:r>
              <a:rPr lang="fr-FR" dirty="0" smtClean="0">
                <a:latin typeface="Arcon" panose="00000500000000000000" pitchFamily="50" charset="0"/>
              </a:rPr>
              <a:t>, or a </a:t>
            </a:r>
            <a:r>
              <a:rPr lang="fr-FR" dirty="0" err="1" smtClean="0">
                <a:latin typeface="Arcon" panose="00000500000000000000" pitchFamily="50" charset="0"/>
              </a:rPr>
              <a:t>lack</a:t>
            </a:r>
            <a:r>
              <a:rPr lang="fr-FR" dirty="0" smtClean="0">
                <a:latin typeface="Arcon" panose="00000500000000000000" pitchFamily="50" charset="0"/>
              </a:rPr>
              <a:t> of </a:t>
            </a:r>
            <a:r>
              <a:rPr lang="fr-FR" dirty="0" err="1" smtClean="0">
                <a:latin typeface="Arcon" panose="00000500000000000000" pitchFamily="50" charset="0"/>
              </a:rPr>
              <a:t>ideas</a:t>
            </a:r>
            <a:r>
              <a:rPr lang="fr-FR" dirty="0" smtClean="0">
                <a:latin typeface="Arcon" panose="00000500000000000000" pitchFamily="50" charset="0"/>
              </a:rPr>
              <a:t> to </a:t>
            </a:r>
            <a:r>
              <a:rPr lang="fr-FR" dirty="0" err="1" smtClean="0">
                <a:latin typeface="Arcon" panose="00000500000000000000" pitchFamily="50" charset="0"/>
              </a:rPr>
              <a:t>collaborate</a:t>
            </a:r>
            <a:r>
              <a:rPr lang="fr-FR" dirty="0" smtClean="0">
                <a:latin typeface="Arcon" panose="00000500000000000000" pitchFamily="50" charset="0"/>
              </a:rPr>
              <a:t>..</a:t>
            </a:r>
          </a:p>
          <a:p>
            <a:r>
              <a:rPr lang="fr-FR" dirty="0" smtClean="0">
                <a:latin typeface="Arcon" panose="00000500000000000000" pitchFamily="50" charset="0"/>
              </a:rPr>
              <a:t>A </a:t>
            </a:r>
            <a:r>
              <a:rPr lang="fr-FR" dirty="0" err="1" smtClean="0">
                <a:latin typeface="Arcon" panose="00000500000000000000" pitchFamily="50" charset="0"/>
              </a:rPr>
              <a:t>website</a:t>
            </a:r>
            <a:r>
              <a:rPr lang="fr-FR" dirty="0" smtClean="0">
                <a:latin typeface="Arcon" panose="00000500000000000000" pitchFamily="50" charset="0"/>
              </a:rPr>
              <a:t> &amp; blog </a:t>
            </a:r>
            <a:r>
              <a:rPr lang="fr-FR" dirty="0" err="1" smtClean="0">
                <a:latin typeface="Arcon" panose="00000500000000000000" pitchFamily="50" charset="0"/>
              </a:rPr>
              <a:t>with</a:t>
            </a:r>
            <a:r>
              <a:rPr lang="fr-FR" dirty="0" smtClean="0">
                <a:latin typeface="Arcon" panose="00000500000000000000" pitchFamily="50" charset="0"/>
              </a:rPr>
              <a:t> , </a:t>
            </a:r>
            <a:r>
              <a:rPr lang="fr-FR" dirty="0" err="1" smtClean="0">
                <a:latin typeface="Arcon" panose="00000500000000000000" pitchFamily="50" charset="0"/>
              </a:rPr>
              <a:t>some</a:t>
            </a:r>
            <a:r>
              <a:rPr lang="fr-FR" dirty="0" smtClean="0">
                <a:latin typeface="Arcon" panose="00000500000000000000" pitchFamily="50" charset="0"/>
              </a:rPr>
              <a:t> Services OA</a:t>
            </a:r>
          </a:p>
          <a:p>
            <a:r>
              <a:rPr lang="fr-FR" dirty="0" smtClean="0">
                <a:latin typeface="Arcon" panose="00000500000000000000" pitchFamily="50" charset="0"/>
              </a:rPr>
              <a:t>API (applications </a:t>
            </a:r>
            <a:r>
              <a:rPr lang="fr-FR" dirty="0" err="1" smtClean="0">
                <a:latin typeface="Arcon" panose="00000500000000000000" pitchFamily="50" charset="0"/>
              </a:rPr>
              <a:t>programming</a:t>
            </a:r>
            <a:r>
              <a:rPr lang="fr-FR" dirty="0" smtClean="0">
                <a:latin typeface="Arcon" panose="00000500000000000000" pitchFamily="50" charset="0"/>
              </a:rPr>
              <a:t> interface)</a:t>
            </a:r>
          </a:p>
          <a:p>
            <a:r>
              <a:rPr lang="fr-FR" dirty="0" smtClean="0">
                <a:latin typeface="Arcon" panose="00000500000000000000" pitchFamily="50" charset="0"/>
              </a:rPr>
              <a:t>Data Visualisation</a:t>
            </a:r>
          </a:p>
          <a:p>
            <a:r>
              <a:rPr lang="fr-FR" dirty="0" smtClean="0">
                <a:latin typeface="Arcon" panose="00000500000000000000" pitchFamily="50" charset="0"/>
              </a:rPr>
              <a:t>Innovation</a:t>
            </a:r>
          </a:p>
          <a:p>
            <a:r>
              <a:rPr lang="fr-FR" dirty="0" smtClean="0">
                <a:latin typeface="Arcon" panose="00000500000000000000" pitchFamily="50" charset="0"/>
              </a:rPr>
              <a:t>Web </a:t>
            </a:r>
            <a:r>
              <a:rPr lang="fr-FR" dirty="0" err="1" smtClean="0">
                <a:latin typeface="Arcon" panose="00000500000000000000" pitchFamily="50" charset="0"/>
              </a:rPr>
              <a:t>dev</a:t>
            </a:r>
            <a:r>
              <a:rPr lang="fr-FR" dirty="0" smtClean="0">
                <a:latin typeface="Arcon" panose="00000500000000000000" pitchFamily="50" charset="0"/>
              </a:rPr>
              <a:t> / and mobile </a:t>
            </a:r>
            <a:r>
              <a:rPr lang="fr-FR" dirty="0" err="1" smtClean="0">
                <a:latin typeface="Arcon" panose="00000500000000000000" pitchFamily="50" charset="0"/>
              </a:rPr>
              <a:t>dev</a:t>
            </a:r>
            <a:endParaRPr lang="fr-FR" dirty="0" smtClean="0">
              <a:latin typeface="Arcon" panose="00000500000000000000" pitchFamily="50" charset="0"/>
            </a:endParaRPr>
          </a:p>
          <a:p>
            <a:r>
              <a:rPr lang="fr-FR" dirty="0" smtClean="0">
                <a:latin typeface="Arcon" panose="00000500000000000000" pitchFamily="50" charset="0"/>
              </a:rPr>
              <a:t>Engineering, </a:t>
            </a:r>
            <a:r>
              <a:rPr lang="fr-FR" dirty="0" smtClean="0">
                <a:latin typeface="Arcon" panose="00000500000000000000" pitchFamily="50" charset="0"/>
              </a:rPr>
              <a:t>consulting, </a:t>
            </a:r>
            <a:r>
              <a:rPr lang="fr-FR" dirty="0" err="1" smtClean="0">
                <a:latin typeface="Arcon" panose="00000500000000000000" pitchFamily="50" charset="0"/>
              </a:rPr>
              <a:t>bcp</a:t>
            </a:r>
            <a:endParaRPr lang="fr-FR" dirty="0" smtClean="0">
              <a:latin typeface="Arcon" panose="00000500000000000000" pitchFamily="50" charset="0"/>
            </a:endParaRPr>
          </a:p>
          <a:p>
            <a:r>
              <a:rPr lang="fr-FR" dirty="0" smtClean="0">
                <a:latin typeface="Arcon" panose="00000500000000000000" pitchFamily="50" charset="0"/>
              </a:rPr>
              <a:t>Startup spirit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3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335083" y="668312"/>
            <a:ext cx="2771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con" panose="00000500000000000000" pitchFamily="50" charset="0"/>
              </a:rPr>
              <a:t>Design UX-UI Landing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con" panose="00000500000000000000" pitchFamily="50" charset="0"/>
              </a:rPr>
              <a:t>Bootstrap</a:t>
            </a:r>
            <a:r>
              <a:rPr lang="fr-FR" dirty="0" smtClean="0">
                <a:latin typeface="Arcon" panose="00000500000000000000" pitchFamily="50" charset="0"/>
              </a:rPr>
              <a:t>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con" panose="00000500000000000000" pitchFamily="50" charset="0"/>
              </a:rPr>
              <a:t>Easings</a:t>
            </a:r>
            <a:endParaRPr lang="fr-FR" dirty="0" smtClean="0">
              <a:latin typeface="Arcon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con" panose="00000500000000000000" pitchFamily="50" charset="0"/>
              </a:rPr>
              <a:t>Custom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con" panose="00000500000000000000" pitchFamily="50" charset="0"/>
              </a:rPr>
              <a:t>Scroll-</a:t>
            </a:r>
            <a:r>
              <a:rPr lang="fr-FR" dirty="0" err="1" smtClean="0">
                <a:latin typeface="Arcon" panose="00000500000000000000" pitchFamily="50" charset="0"/>
              </a:rPr>
              <a:t>downs</a:t>
            </a:r>
            <a:endParaRPr lang="fr-FR" dirty="0" smtClean="0">
              <a:latin typeface="Arcon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con" panose="00000500000000000000" pitchFamily="50" charset="0"/>
              </a:rPr>
              <a:t>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con" panose="00000500000000000000" pitchFamily="50" charset="0"/>
              </a:rPr>
              <a:t>Pricetable</a:t>
            </a:r>
            <a:endParaRPr lang="fr-FR" dirty="0" smtClean="0">
              <a:latin typeface="Arcon" panose="00000500000000000000" pitchFamily="50" charset="0"/>
            </a:endParaRP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06" y="0"/>
            <a:ext cx="3695732" cy="65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Arcon" panose="00000500000000000000" pitchFamily="50" charset="0"/>
              </a:rPr>
              <a:t>Customized</a:t>
            </a:r>
            <a:r>
              <a:rPr lang="fr-FR" dirty="0" smtClean="0">
                <a:latin typeface="Arcon" panose="00000500000000000000" pitchFamily="50" charset="0"/>
              </a:rPr>
              <a:t> </a:t>
            </a:r>
            <a:r>
              <a:rPr lang="fr-FR" dirty="0" err="1" smtClean="0">
                <a:latin typeface="Arcon" panose="00000500000000000000" pitchFamily="50" charset="0"/>
              </a:rPr>
              <a:t>Awesome</a:t>
            </a:r>
            <a:r>
              <a:rPr lang="fr-FR" dirty="0" smtClean="0">
                <a:latin typeface="Arcon" panose="00000500000000000000" pitchFamily="50" charset="0"/>
              </a:rPr>
              <a:t> Fonts</a:t>
            </a:r>
            <a:endParaRPr lang="fr-FR" dirty="0">
              <a:latin typeface="Arcon" panose="00000500000000000000" pitchFamily="50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11" y="1546267"/>
            <a:ext cx="7983777" cy="43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365" y="92552"/>
            <a:ext cx="9513062" cy="1325563"/>
          </a:xfrm>
        </p:spPr>
        <p:txBody>
          <a:bodyPr>
            <a:normAutofit/>
          </a:bodyPr>
          <a:lstStyle/>
          <a:p>
            <a:pPr algn="ctr"/>
            <a:r>
              <a:rPr lang="fr-FR" sz="2800" dirty="0" err="1" smtClean="0">
                <a:latin typeface="Arcon" panose="00000500000000000000" pitchFamily="50" charset="0"/>
              </a:rPr>
              <a:t>Calling</a:t>
            </a:r>
            <a:r>
              <a:rPr lang="fr-FR" sz="2800" dirty="0" smtClean="0">
                <a:latin typeface="Arcon" panose="00000500000000000000" pitchFamily="50" charset="0"/>
              </a:rPr>
              <a:t>-code data visualisation </a:t>
            </a:r>
            <a:r>
              <a:rPr lang="fr-FR" sz="2800" dirty="0" err="1" smtClean="0">
                <a:latin typeface="Arcon" panose="00000500000000000000" pitchFamily="50" charset="0"/>
              </a:rPr>
              <a:t>with</a:t>
            </a:r>
            <a:r>
              <a:rPr lang="fr-FR" sz="2800" dirty="0" smtClean="0">
                <a:latin typeface="Arcon" panose="00000500000000000000" pitchFamily="50" charset="0"/>
              </a:rPr>
              <a:t> d3.js and </a:t>
            </a:r>
            <a:r>
              <a:rPr lang="fr-FR" sz="2800" dirty="0" err="1" smtClean="0">
                <a:latin typeface="Arcon" panose="00000500000000000000" pitchFamily="50" charset="0"/>
              </a:rPr>
              <a:t>webgl</a:t>
            </a:r>
            <a:endParaRPr lang="fr-FR" sz="2800" dirty="0">
              <a:latin typeface="Arcon" panose="00000500000000000000" pitchFamily="50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52" y="1230224"/>
            <a:ext cx="6832687" cy="50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Arcon" panose="00000500000000000000" pitchFamily="50" charset="0"/>
              </a:rPr>
              <a:t>Offers</a:t>
            </a:r>
            <a:r>
              <a:rPr lang="fr-FR" dirty="0" smtClean="0">
                <a:latin typeface="Arcon" panose="00000500000000000000" pitchFamily="50" charset="0"/>
              </a:rPr>
              <a:t> </a:t>
            </a:r>
            <a:r>
              <a:rPr lang="fr-FR" dirty="0" err="1" smtClean="0">
                <a:latin typeface="Arcon" panose="00000500000000000000" pitchFamily="50" charset="0"/>
              </a:rPr>
              <a:t>example</a:t>
            </a:r>
            <a:r>
              <a:rPr lang="fr-FR" dirty="0" smtClean="0">
                <a:latin typeface="Arcon" panose="00000500000000000000" pitchFamily="50" charset="0"/>
              </a:rPr>
              <a:t> – </a:t>
            </a:r>
            <a:r>
              <a:rPr lang="fr-FR" dirty="0" err="1" smtClean="0">
                <a:latin typeface="Arcon" panose="00000500000000000000" pitchFamily="50" charset="0"/>
              </a:rPr>
              <a:t>with</a:t>
            </a:r>
            <a:r>
              <a:rPr lang="fr-FR" dirty="0" smtClean="0">
                <a:latin typeface="Arcon" panose="00000500000000000000" pitchFamily="50" charset="0"/>
              </a:rPr>
              <a:t> custom </a:t>
            </a:r>
            <a:r>
              <a:rPr lang="fr-FR" dirty="0" err="1" smtClean="0">
                <a:latin typeface="Arcon" panose="00000500000000000000" pitchFamily="50" charset="0"/>
              </a:rPr>
              <a:t>icons</a:t>
            </a:r>
            <a:r>
              <a:rPr lang="fr-FR" dirty="0" smtClean="0">
                <a:latin typeface="Arcon" panose="00000500000000000000" pitchFamily="50" charset="0"/>
              </a:rPr>
              <a:t> </a:t>
            </a:r>
            <a:r>
              <a:rPr lang="fr-FR" dirty="0" err="1" smtClean="0">
                <a:latin typeface="Arcon" panose="00000500000000000000" pitchFamily="50" charset="0"/>
              </a:rPr>
              <a:t>effects</a:t>
            </a:r>
            <a:r>
              <a:rPr lang="fr-FR" dirty="0" smtClean="0">
                <a:latin typeface="Arcon" panose="00000500000000000000" pitchFamily="50" charset="0"/>
              </a:rPr>
              <a:t> </a:t>
            </a:r>
            <a:endParaRPr lang="fr-FR" dirty="0">
              <a:latin typeface="Arcon" panose="00000500000000000000" pitchFamily="50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055379"/>
            <a:ext cx="8543925" cy="3891830"/>
          </a:xfrm>
        </p:spPr>
      </p:pic>
    </p:spTree>
    <p:extLst>
      <p:ext uri="{BB962C8B-B14F-4D97-AF65-F5344CB8AC3E}">
        <p14:creationId xmlns:p14="http://schemas.microsoft.com/office/powerpoint/2010/main" val="12077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Arcon" panose="00000500000000000000" pitchFamily="50" charset="0"/>
              </a:rPr>
              <a:t>Bootstrap</a:t>
            </a:r>
            <a:r>
              <a:rPr lang="fr-FR" dirty="0" smtClean="0">
                <a:latin typeface="Arcon" panose="00000500000000000000" pitchFamily="50" charset="0"/>
              </a:rPr>
              <a:t> 2 (</a:t>
            </a:r>
            <a:r>
              <a:rPr lang="fr-FR" dirty="0" err="1" smtClean="0">
                <a:latin typeface="Arcon" panose="00000500000000000000" pitchFamily="50" charset="0"/>
              </a:rPr>
              <a:t>jumbotron</a:t>
            </a:r>
            <a:r>
              <a:rPr lang="fr-FR" dirty="0" smtClean="0">
                <a:latin typeface="Arcon" panose="00000500000000000000" pitchFamily="50" charset="0"/>
              </a:rPr>
              <a:t>) Responsive  </a:t>
            </a:r>
            <a:r>
              <a:rPr lang="fr-FR" dirty="0" err="1" smtClean="0">
                <a:latin typeface="Arcon" panose="00000500000000000000" pitchFamily="50" charset="0"/>
              </a:rPr>
              <a:t>vocalR</a:t>
            </a:r>
            <a:r>
              <a:rPr lang="fr-FR" dirty="0" smtClean="0">
                <a:latin typeface="Arcon" panose="00000500000000000000" pitchFamily="50" charset="0"/>
              </a:rPr>
              <a:t> </a:t>
            </a:r>
            <a:r>
              <a:rPr lang="fr-FR" dirty="0" err="1" smtClean="0">
                <a:latin typeface="Arcon" panose="00000500000000000000" pitchFamily="50" charset="0"/>
              </a:rPr>
              <a:t>website</a:t>
            </a:r>
            <a:endParaRPr lang="fr-FR" dirty="0">
              <a:latin typeface="Arcon" panose="00000500000000000000" pitchFamily="50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395"/>
            <a:ext cx="9906000" cy="45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con" panose="00000500000000000000" pitchFamily="50" charset="0"/>
              </a:rPr>
              <a:t>Data Collaboration</a:t>
            </a:r>
            <a:endParaRPr lang="fr-FR" dirty="0">
              <a:latin typeface="Arcon" panose="00000500000000000000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8" y="3353721"/>
            <a:ext cx="1291495" cy="7689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72" y="3170412"/>
            <a:ext cx="1065937" cy="104433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06" y="3269293"/>
            <a:ext cx="1170766" cy="94098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12" y="3459222"/>
            <a:ext cx="3010496" cy="6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1038" y="5500213"/>
            <a:ext cx="8543925" cy="67675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://github.com/tel2geo/t2g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52" y="1027908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98</Words>
  <Application>Microsoft Office PowerPoint</Application>
  <PresentationFormat>Format A4 (210 x 297 mm)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Arcon</vt:lpstr>
      <vt:lpstr>Arial</vt:lpstr>
      <vt:lpstr>Calibri</vt:lpstr>
      <vt:lpstr>Calibri Light</vt:lpstr>
      <vt:lpstr>Thème Office</vt:lpstr>
      <vt:lpstr>Présentation PowerPoint</vt:lpstr>
      <vt:lpstr>What is tel2geo ?</vt:lpstr>
      <vt:lpstr>Présentation PowerPoint</vt:lpstr>
      <vt:lpstr>Customized Awesome Fonts</vt:lpstr>
      <vt:lpstr>Calling-code data visualisation with d3.js and webgl</vt:lpstr>
      <vt:lpstr>Offers example – with custom icons effects </vt:lpstr>
      <vt:lpstr>Bootstrap 2 (jumbotron) Responsive  vocalR website</vt:lpstr>
      <vt:lpstr>Data Collaboration</vt:lpstr>
      <vt:lpstr>Links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TEL2GEO.fr</dc:title>
  <dc:creator>Thibaut LOMBARD</dc:creator>
  <cp:lastModifiedBy>aa</cp:lastModifiedBy>
  <cp:revision>20</cp:revision>
  <dcterms:created xsi:type="dcterms:W3CDTF">2016-10-13T01:26:34Z</dcterms:created>
  <dcterms:modified xsi:type="dcterms:W3CDTF">2016-10-13T04:58:08Z</dcterms:modified>
</cp:coreProperties>
</file>