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4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1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8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81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48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85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45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8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8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0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05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72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32936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4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18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54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1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32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7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98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77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47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584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198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35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85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984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329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45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737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96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21650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851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338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0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8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0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5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6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8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808B-7FAF-4FA6-8532-1746DFD4FE3E}" type="datetimeFigureOut">
              <a:rPr lang="en-US" smtClean="0"/>
              <a:t>18-Apr-18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12A150-CF15-4D32-9E22-02CD2059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1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elderscrolls.wiki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WeKnow</a:t>
            </a:r>
            <a:r>
              <a:rPr lang="en-US" dirty="0" smtClean="0"/>
              <a:t> – encyclopedia of TES: Skyrim guides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ru-RU" dirty="0" smtClean="0"/>
              <a:t>Над проектом работали студенты группы </a:t>
            </a:r>
            <a:r>
              <a:rPr lang="en-US" dirty="0" smtClean="0"/>
              <a:t>P3219</a:t>
            </a:r>
            <a:r>
              <a:rPr lang="ru-RU" dirty="0" smtClean="0"/>
              <a:t>:</a:t>
            </a:r>
          </a:p>
          <a:p>
            <a:pPr algn="r"/>
            <a:r>
              <a:rPr lang="ru-RU" dirty="0" smtClean="0"/>
              <a:t>Лавриненко Владислав</a:t>
            </a:r>
          </a:p>
          <a:p>
            <a:pPr algn="r"/>
            <a:r>
              <a:rPr lang="ru-RU" dirty="0" smtClean="0"/>
              <a:t>Ломаев Никита</a:t>
            </a:r>
          </a:p>
          <a:p>
            <a:pPr algn="r"/>
            <a:r>
              <a:rPr lang="ru-RU" dirty="0" smtClean="0"/>
              <a:t>Южаков Егор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451617" cy="3880773"/>
          </a:xfrm>
        </p:spPr>
        <p:txBody>
          <a:bodyPr/>
          <a:lstStyle/>
          <a:p>
            <a:r>
              <a:rPr lang="ru-RU" dirty="0" smtClean="0"/>
              <a:t>Был создан полноценный работоспособный сайт взаимодействующий с базой данных</a:t>
            </a:r>
          </a:p>
          <a:p>
            <a:r>
              <a:rPr lang="ru-RU" dirty="0" smtClean="0"/>
              <a:t>Получены навыки веб-разработки, в частности работы с </a:t>
            </a:r>
            <a:r>
              <a:rPr lang="ru-RU" dirty="0" err="1" smtClean="0"/>
              <a:t>фреймворками</a:t>
            </a:r>
            <a:r>
              <a:rPr lang="ru-RU" dirty="0" smtClean="0"/>
              <a:t> </a:t>
            </a:r>
            <a:r>
              <a:rPr lang="en-US" dirty="0" smtClean="0"/>
              <a:t>Spring </a:t>
            </a:r>
            <a:r>
              <a:rPr lang="ru-RU" dirty="0" smtClean="0"/>
              <a:t>и </a:t>
            </a:r>
            <a:r>
              <a:rPr lang="en-US" dirty="0" smtClean="0"/>
              <a:t>Vue.js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56174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TES: Skyrim</a:t>
            </a:r>
            <a:r>
              <a:rPr lang="ru-RU" dirty="0" smtClean="0"/>
              <a:t> – по сей день очень популярная видеоигра</a:t>
            </a:r>
          </a:p>
          <a:p>
            <a:r>
              <a:rPr lang="ru-RU" dirty="0" smtClean="0"/>
              <a:t>Большое количество приёмов и хитростей, неизвестных большинству игроков</a:t>
            </a:r>
          </a:p>
          <a:p>
            <a:r>
              <a:rPr lang="ru-RU" dirty="0" smtClean="0"/>
              <a:t>Ближайший аналог – </a:t>
            </a:r>
            <a:r>
              <a:rPr lang="en-US" dirty="0" smtClean="0">
                <a:hlinkClick r:id="rId2"/>
              </a:rPr>
              <a:t>http://elderscrolls.wikia.com</a:t>
            </a:r>
            <a:r>
              <a:rPr lang="ru-RU" dirty="0" smtClean="0"/>
              <a:t> – выполняет иные функции</a:t>
            </a:r>
          </a:p>
          <a:p>
            <a:r>
              <a:rPr lang="ru-RU" dirty="0" smtClean="0"/>
              <a:t>Модель сайта с минимальными изменениями может быть адаптирована для любой другой видеоигры</a:t>
            </a:r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1026" name="Picture 2" descr="Картинки по запросу skyr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74" y="648730"/>
            <a:ext cx="4375406" cy="255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we kn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374" y="3564672"/>
            <a:ext cx="4372518" cy="246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en-US" dirty="0"/>
          </a:p>
        </p:txBody>
      </p:sp>
      <p:pic>
        <p:nvPicPr>
          <p:cNvPr id="2050" name="Picture 2" descr="Картинки по запросу rest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971" y="912316"/>
            <a:ext cx="2509359" cy="265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vue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89" y="2533135"/>
            <a:ext cx="4139080" cy="252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Картинки по запросу spring frame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Картинки по запросу spring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023" y="4120979"/>
            <a:ext cx="3696301" cy="120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требования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13622" cy="4351338"/>
          </a:xfrm>
        </p:spPr>
        <p:txBody>
          <a:bodyPr/>
          <a:lstStyle/>
          <a:p>
            <a:r>
              <a:rPr lang="ru-RU" dirty="0" smtClean="0"/>
              <a:t>Регистрация и авторизация на сайте</a:t>
            </a:r>
          </a:p>
          <a:p>
            <a:r>
              <a:rPr lang="ru-RU" dirty="0" smtClean="0"/>
              <a:t>Система добавления, удаления и редактирования статей</a:t>
            </a:r>
          </a:p>
          <a:p>
            <a:r>
              <a:rPr lang="ru-RU" smtClean="0"/>
              <a:t>Каталог </a:t>
            </a:r>
            <a:r>
              <a:rPr lang="ru-RU" dirty="0" smtClean="0"/>
              <a:t>статей с сортировкой по тегам</a:t>
            </a:r>
          </a:p>
          <a:p>
            <a:r>
              <a:rPr lang="ru-RU" dirty="0" smtClean="0"/>
              <a:t>Главная страница с блоком свежих статей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 статьи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Каталог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Панель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Сайт в разных режимах отображения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Три </a:t>
            </a:r>
            <a:r>
              <a:rPr lang="ru-RU" dirty="0" err="1" smtClean="0"/>
              <a:t>скрина</a:t>
            </a:r>
            <a:r>
              <a:rPr lang="ru-RU" dirty="0" smtClean="0"/>
              <a:t> – </a:t>
            </a:r>
            <a:r>
              <a:rPr lang="ru-RU" dirty="0" err="1" smtClean="0"/>
              <a:t>десктопный</a:t>
            </a:r>
            <a:r>
              <a:rPr lang="ru-RU" dirty="0" smtClean="0"/>
              <a:t>, планшетный и мобильный режимы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134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Wingdings 3</vt:lpstr>
      <vt:lpstr>Office Theme</vt:lpstr>
      <vt:lpstr>Berlin</vt:lpstr>
      <vt:lpstr>Facet</vt:lpstr>
      <vt:lpstr>WeKnow – encyclopedia of TES: Skyrim guides</vt:lpstr>
      <vt:lpstr>Актуальность</vt:lpstr>
      <vt:lpstr>Технологии</vt:lpstr>
      <vt:lpstr>Ключевые требования</vt:lpstr>
      <vt:lpstr>Главная страница</vt:lpstr>
      <vt:lpstr>Внешний вид статьи</vt:lpstr>
      <vt:lpstr>Каталог</vt:lpstr>
      <vt:lpstr>Панель администратора</vt:lpstr>
      <vt:lpstr>Сайт в разных режимах отображения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WeKnow – encyclopedia of TES: Skyrim guides</dc:title>
  <dc:creator>Vlad</dc:creator>
  <cp:lastModifiedBy>Vlad</cp:lastModifiedBy>
  <cp:revision>5</cp:revision>
  <dcterms:created xsi:type="dcterms:W3CDTF">2018-04-18T19:53:50Z</dcterms:created>
  <dcterms:modified xsi:type="dcterms:W3CDTF">2018-04-18T20:41:05Z</dcterms:modified>
</cp:coreProperties>
</file>