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8792C-86F8-40E4-8503-233027E85CEE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D309-5131-49D4-91C8-0FAC34E6E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5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7D309-5131-49D4-91C8-0FAC34E6EA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7D309-5131-49D4-91C8-0FAC34E6EA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3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7D309-5131-49D4-91C8-0FAC34E6EA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1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7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3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28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5578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87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5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5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6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1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1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2/24/2015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BB84CF-9C9F-4629-AF96-BD7D1862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harge_pum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lphys.net/d.holmes/hardware/levelshif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Attiny</a:t>
            </a:r>
            <a:r>
              <a:rPr lang="en-US" dirty="0" smtClean="0"/>
              <a:t> HV and ISP Programmer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Developed at TAMI</a:t>
            </a:r>
          </a:p>
          <a:p>
            <a:r>
              <a:rPr lang="en-US" dirty="0" smtClean="0"/>
              <a:t>Tel-Aviv Makers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</a:t>
            </a:r>
            <a:r>
              <a:rPr lang="en-US" sz="1800" dirty="0" smtClean="0"/>
              <a:t>cont.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HV fuse reset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In this mode you can:</a:t>
            </a:r>
          </a:p>
          <a:p>
            <a:pPr lvl="2"/>
            <a:r>
              <a:rPr lang="en-US" dirty="0" smtClean="0"/>
              <a:t>Reset the fuses to factory default state.</a:t>
            </a:r>
          </a:p>
          <a:p>
            <a:pPr lvl="2"/>
            <a:r>
              <a:rPr lang="en-US" dirty="0" smtClean="0"/>
              <a:t>Set the fuses to a predefined state.</a:t>
            </a:r>
          </a:p>
          <a:p>
            <a:pPr lvl="2"/>
            <a:r>
              <a:rPr lang="en-US" dirty="0" smtClean="0"/>
              <a:t>Define the predefined fuses state.</a:t>
            </a:r>
          </a:p>
          <a:p>
            <a:pPr lvl="1"/>
            <a:r>
              <a:rPr lang="en-US" dirty="0" smtClean="0"/>
              <a:t>To get into the mode:</a:t>
            </a:r>
          </a:p>
          <a:p>
            <a:pPr lvl="2"/>
            <a:r>
              <a:rPr lang="en-US" dirty="0" smtClean="0"/>
              <a:t>Connect the Arduino to the PC via a USB cable</a:t>
            </a:r>
          </a:p>
          <a:p>
            <a:pPr lvl="2"/>
            <a:r>
              <a:rPr lang="en-US" dirty="0" smtClean="0"/>
              <a:t>Set the ISP-HV selector to HV. (HB LED should on)</a:t>
            </a:r>
          </a:p>
          <a:p>
            <a:pPr lvl="2"/>
            <a:r>
              <a:rPr lang="en-US" dirty="0" smtClean="0"/>
              <a:t>Load Arduino IDE</a:t>
            </a:r>
          </a:p>
          <a:p>
            <a:pPr lvl="2"/>
            <a:r>
              <a:rPr lang="en-US" dirty="0" smtClean="0"/>
              <a:t>Open the Serial monitor (if necessary set it to 19200 baud rate)</a:t>
            </a:r>
          </a:p>
          <a:p>
            <a:pPr lvl="1"/>
            <a:r>
              <a:rPr lang="en-US" dirty="0" smtClean="0"/>
              <a:t>To reset the fuses</a:t>
            </a:r>
          </a:p>
          <a:p>
            <a:pPr lvl="2"/>
            <a:r>
              <a:rPr lang="en-US" dirty="0" smtClean="0"/>
              <a:t>Follow the instructions on the screen menu (While the HV is applied, in options 1 or 2, you should notice a short blink on the HV LED.)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</a:t>
            </a:r>
            <a:r>
              <a:rPr lang="en-US" sz="1800" dirty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ISP programming mode</a:t>
            </a:r>
          </a:p>
          <a:p>
            <a:pPr lvl="1"/>
            <a:r>
              <a:rPr lang="en-US" dirty="0"/>
              <a:t>In this mode you can:</a:t>
            </a:r>
          </a:p>
          <a:p>
            <a:pPr lvl="2"/>
            <a:r>
              <a:rPr lang="en-US" dirty="0" smtClean="0"/>
              <a:t>Upload a sketch into the </a:t>
            </a:r>
            <a:r>
              <a:rPr lang="en-US" dirty="0" err="1" smtClean="0"/>
              <a:t>ATtiny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get into the mode:</a:t>
            </a:r>
          </a:p>
          <a:p>
            <a:pPr lvl="2"/>
            <a:r>
              <a:rPr lang="en-US" dirty="0"/>
              <a:t>Connect the Arduino to the PC via a USB cable</a:t>
            </a:r>
          </a:p>
          <a:p>
            <a:pPr lvl="2"/>
            <a:r>
              <a:rPr lang="en-US" dirty="0"/>
              <a:t>Set the ISP-HV selector to </a:t>
            </a:r>
            <a:r>
              <a:rPr lang="en-US" dirty="0" smtClean="0"/>
              <a:t>ISB. </a:t>
            </a:r>
            <a:r>
              <a:rPr lang="en-US" dirty="0"/>
              <a:t>(HB LED should </a:t>
            </a:r>
            <a:r>
              <a:rPr lang="en-US" dirty="0" smtClean="0"/>
              <a:t>pulse)</a:t>
            </a:r>
            <a:endParaRPr lang="en-US" dirty="0"/>
          </a:p>
          <a:p>
            <a:pPr lvl="2"/>
            <a:r>
              <a:rPr lang="en-US" dirty="0"/>
              <a:t>Load Arduino IDE</a:t>
            </a:r>
          </a:p>
          <a:p>
            <a:pPr lvl="2"/>
            <a:r>
              <a:rPr lang="en-US" dirty="0" smtClean="0"/>
              <a:t>Set </a:t>
            </a:r>
            <a:r>
              <a:rPr lang="en-US" dirty="0"/>
              <a:t>the board according to your </a:t>
            </a:r>
            <a:r>
              <a:rPr lang="en-US" dirty="0" err="1" smtClean="0"/>
              <a:t>ATtiny</a:t>
            </a:r>
            <a:r>
              <a:rPr lang="en-US" dirty="0" smtClean="0"/>
              <a:t> </a:t>
            </a:r>
            <a:r>
              <a:rPr lang="en-US" dirty="0"/>
              <a:t>MCU</a:t>
            </a:r>
          </a:p>
          <a:p>
            <a:pPr lvl="2"/>
            <a:r>
              <a:rPr lang="en-US" dirty="0"/>
              <a:t>Set programmer to “Arduino as </a:t>
            </a:r>
            <a:r>
              <a:rPr lang="en-US" dirty="0" smtClean="0"/>
              <a:t>ISP</a:t>
            </a:r>
          </a:p>
          <a:p>
            <a:pPr lvl="1"/>
            <a:r>
              <a:rPr lang="en-US" dirty="0" smtClean="0"/>
              <a:t>To program the </a:t>
            </a:r>
            <a:r>
              <a:rPr lang="en-US" dirty="0" err="1" smtClean="0"/>
              <a:t>ATtiny</a:t>
            </a:r>
            <a:endParaRPr lang="en-US" dirty="0" smtClean="0"/>
          </a:p>
          <a:p>
            <a:pPr lvl="2"/>
            <a:r>
              <a:rPr lang="en-US" dirty="0" smtClean="0"/>
              <a:t>Load your sketch into the IDE</a:t>
            </a:r>
          </a:p>
          <a:p>
            <a:pPr lvl="2"/>
            <a:r>
              <a:rPr lang="en-US" dirty="0" smtClean="0"/>
              <a:t>Click on the “Upload” button. (error LED might blink at start and then turn off, </a:t>
            </a:r>
            <a:r>
              <a:rPr lang="en-US" dirty="0" err="1" smtClean="0"/>
              <a:t>pmode</a:t>
            </a:r>
            <a:r>
              <a:rPr lang="en-US" dirty="0" smtClean="0"/>
              <a:t> LED should blink while Uploading is performed and then turned off.)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</a:t>
            </a:r>
            <a:r>
              <a:rPr lang="en-US" sz="1800" dirty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ATTami</a:t>
            </a:r>
            <a:r>
              <a:rPr lang="en-US" dirty="0" smtClean="0"/>
              <a:t> test</a:t>
            </a:r>
          </a:p>
          <a:p>
            <a:pPr lvl="1"/>
            <a:r>
              <a:rPr lang="en-US" dirty="0" smtClean="0"/>
              <a:t>Operates on both HV and ISP modes.</a:t>
            </a:r>
          </a:p>
          <a:p>
            <a:pPr lvl="1"/>
            <a:r>
              <a:rPr lang="en-US" dirty="0" smtClean="0"/>
              <a:t>On Both modes when not actually programming the </a:t>
            </a:r>
            <a:r>
              <a:rPr lang="en-US" dirty="0" err="1" smtClean="0"/>
              <a:t>ATtiny</a:t>
            </a:r>
            <a:r>
              <a:rPr lang="en-US" dirty="0" smtClean="0"/>
              <a:t> VCC is off and the reset pin is LOW.</a:t>
            </a:r>
          </a:p>
          <a:p>
            <a:pPr lvl="1"/>
            <a:r>
              <a:rPr lang="en-US" dirty="0" smtClean="0"/>
              <a:t>When the test pushbutton is pressed </a:t>
            </a:r>
            <a:r>
              <a:rPr lang="en-US" dirty="0" err="1" smtClean="0"/>
              <a:t>Vcc</a:t>
            </a:r>
            <a:r>
              <a:rPr lang="en-US" dirty="0" smtClean="0"/>
              <a:t> is applied to the </a:t>
            </a:r>
            <a:r>
              <a:rPr lang="en-US" dirty="0" err="1" smtClean="0"/>
              <a:t>ATtiny</a:t>
            </a:r>
            <a:r>
              <a:rPr lang="en-US" dirty="0" smtClean="0"/>
              <a:t> and the reset pin goes HIGH. (The </a:t>
            </a:r>
            <a:r>
              <a:rPr lang="en-US" dirty="0" err="1" smtClean="0"/>
              <a:t>ATTami</a:t>
            </a:r>
            <a:r>
              <a:rPr lang="en-US" dirty="0" smtClean="0"/>
              <a:t>, or </a:t>
            </a:r>
            <a:r>
              <a:rPr lang="en-US" dirty="0" err="1" smtClean="0"/>
              <a:t>Attiny</a:t>
            </a:r>
            <a:r>
              <a:rPr lang="en-US" dirty="0"/>
              <a:t>, will commence </a:t>
            </a:r>
            <a:r>
              <a:rPr lang="en-US" dirty="0" smtClean="0"/>
              <a:t>running)</a:t>
            </a:r>
          </a:p>
          <a:p>
            <a:pPr lvl="1"/>
            <a:r>
              <a:rPr lang="en-US" dirty="0" smtClean="0"/>
              <a:t>Watch the test LEDs for the ATP pattern.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5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</a:t>
            </a:r>
            <a:r>
              <a:rPr lang="en-US" sz="1800" dirty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ATTami</a:t>
            </a:r>
            <a:r>
              <a:rPr lang="en-US" dirty="0"/>
              <a:t> </a:t>
            </a:r>
            <a:r>
              <a:rPr lang="en-US" dirty="0" smtClean="0"/>
              <a:t>load </a:t>
            </a:r>
            <a:r>
              <a:rPr lang="en-US" dirty="0" err="1" smtClean="0"/>
              <a:t>bootloader</a:t>
            </a:r>
            <a:endParaRPr lang="en-US" dirty="0"/>
          </a:p>
          <a:p>
            <a:pPr lvl="1"/>
            <a:r>
              <a:rPr lang="en-US" dirty="0"/>
              <a:t>Operates on both HV and ISP modes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Operates even when the Arduino is not connected to a computer (5V source is </a:t>
            </a:r>
            <a:r>
              <a:rPr lang="en-US" dirty="0" err="1" smtClean="0"/>
              <a:t>nedded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Momentary Push the “</a:t>
            </a:r>
            <a:r>
              <a:rPr lang="en-US" dirty="0" err="1"/>
              <a:t>ATTami</a:t>
            </a:r>
            <a:r>
              <a:rPr lang="en-US" dirty="0"/>
              <a:t> load </a:t>
            </a:r>
            <a:r>
              <a:rPr lang="en-US" dirty="0" err="1" smtClean="0"/>
              <a:t>bootloader</a:t>
            </a:r>
            <a:r>
              <a:rPr lang="en-US" dirty="0" smtClean="0"/>
              <a:t>” push </a:t>
            </a:r>
            <a:r>
              <a:rPr lang="en-US" dirty="0" err="1" smtClean="0"/>
              <a:t>buton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Arduino will upload the boot loader Hex file to the </a:t>
            </a:r>
            <a:r>
              <a:rPr lang="en-US" dirty="0" err="1" smtClean="0"/>
              <a:t>ATTami</a:t>
            </a:r>
            <a:r>
              <a:rPr lang="en-US" dirty="0" smtClean="0"/>
              <a:t>. </a:t>
            </a:r>
            <a:endParaRPr lang="en-US" dirty="0"/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This function is not yet implemented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comprises 3 </a:t>
            </a:r>
            <a:r>
              <a:rPr lang="en-US" dirty="0" err="1" smtClean="0"/>
              <a:t>ino</a:t>
            </a:r>
            <a:r>
              <a:rPr lang="en-US" dirty="0" smtClean="0"/>
              <a:t> files that are on the same directory</a:t>
            </a:r>
          </a:p>
          <a:p>
            <a:r>
              <a:rPr lang="en-US" dirty="0" smtClean="0"/>
              <a:t>The directory </a:t>
            </a:r>
            <a:r>
              <a:rPr lang="en-US" dirty="0"/>
              <a:t>name is “</a:t>
            </a:r>
            <a:r>
              <a:rPr lang="en-US" dirty="0" err="1"/>
              <a:t>HV_ISP_programmer</a:t>
            </a:r>
            <a:r>
              <a:rPr lang="en-US" dirty="0" smtClean="0"/>
              <a:t>”</a:t>
            </a:r>
          </a:p>
          <a:p>
            <a:r>
              <a:rPr lang="en-US" dirty="0"/>
              <a:t>The 3 files are: “</a:t>
            </a:r>
            <a:r>
              <a:rPr lang="en-US" dirty="0" err="1" smtClean="0"/>
              <a:t>HV_ISP_programmer.ino</a:t>
            </a:r>
            <a:r>
              <a:rPr lang="en-US" dirty="0"/>
              <a:t>”, “</a:t>
            </a:r>
            <a:r>
              <a:rPr lang="en-US" dirty="0" err="1" smtClean="0"/>
              <a:t>ATTinyFuseReset.ino</a:t>
            </a:r>
            <a:r>
              <a:rPr lang="en-US" dirty="0"/>
              <a:t>” and “</a:t>
            </a:r>
            <a:r>
              <a:rPr lang="en-US" dirty="0" err="1"/>
              <a:t>ArduinoISP_ATTami</a:t>
            </a:r>
            <a:r>
              <a:rPr lang="en-US" dirty="0" smtClean="0"/>
              <a:t>”.</a:t>
            </a:r>
          </a:p>
          <a:p>
            <a:r>
              <a:rPr lang="en-US" dirty="0"/>
              <a:t>“</a:t>
            </a:r>
            <a:r>
              <a:rPr lang="en-US" dirty="0" err="1"/>
              <a:t>HV_ISP_programmer.ino</a:t>
            </a:r>
            <a:r>
              <a:rPr lang="en-US" dirty="0" smtClean="0"/>
              <a:t>” contains the setup() and loop functions(), </a:t>
            </a:r>
            <a:r>
              <a:rPr lang="en-US" dirty="0"/>
              <a:t>“</a:t>
            </a:r>
            <a:r>
              <a:rPr lang="en-US" dirty="0" err="1"/>
              <a:t>ATTinyFuseReset.ino</a:t>
            </a:r>
            <a:r>
              <a:rPr lang="en-US" dirty="0"/>
              <a:t>” </a:t>
            </a:r>
            <a:r>
              <a:rPr lang="en-US" dirty="0" smtClean="0"/>
              <a:t>contains the HV programming functions, </a:t>
            </a:r>
            <a:r>
              <a:rPr lang="en-US" dirty="0"/>
              <a:t>“</a:t>
            </a:r>
            <a:r>
              <a:rPr lang="en-US" dirty="0" err="1"/>
              <a:t>ArduinoISP_ATTami</a:t>
            </a:r>
            <a:r>
              <a:rPr lang="en-US" dirty="0" smtClean="0"/>
              <a:t>” contains the ISP functions.</a:t>
            </a:r>
          </a:p>
          <a:p>
            <a:r>
              <a:rPr lang="en-US" dirty="0" smtClean="0"/>
              <a:t>The IDE compile and build them together and Upload the produced Hex file to the Arduino. You should do it once before using the Programmer.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6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goal</a:t>
            </a:r>
          </a:p>
          <a:p>
            <a:pPr lvl="1"/>
            <a:r>
              <a:rPr lang="en-US" dirty="0" smtClean="0"/>
              <a:t>High Voltage fuse reset of </a:t>
            </a:r>
            <a:r>
              <a:rPr lang="en-US" dirty="0" err="1" smtClean="0"/>
              <a:t>ATTami</a:t>
            </a:r>
            <a:r>
              <a:rPr lang="en-US" dirty="0" smtClean="0"/>
              <a:t> boards.</a:t>
            </a:r>
          </a:p>
          <a:p>
            <a:r>
              <a:rPr lang="en-US" dirty="0" smtClean="0"/>
              <a:t>By products:</a:t>
            </a:r>
          </a:p>
          <a:p>
            <a:pPr lvl="1"/>
            <a:r>
              <a:rPr lang="en-US" dirty="0" smtClean="0"/>
              <a:t>High Voltage fuse reset of </a:t>
            </a:r>
            <a:r>
              <a:rPr lang="en-US" dirty="0" err="1" smtClean="0"/>
              <a:t>Attiny</a:t>
            </a:r>
            <a:r>
              <a:rPr lang="en-US" dirty="0" smtClean="0"/>
              <a:t> components.</a:t>
            </a:r>
          </a:p>
          <a:p>
            <a:pPr lvl="1"/>
            <a:r>
              <a:rPr lang="en-US" dirty="0" smtClean="0"/>
              <a:t>ISP programming of </a:t>
            </a:r>
            <a:r>
              <a:rPr lang="en-US" dirty="0" err="1" smtClean="0"/>
              <a:t>ATTami</a:t>
            </a:r>
            <a:r>
              <a:rPr lang="en-US" dirty="0" smtClean="0"/>
              <a:t> boards.</a:t>
            </a:r>
          </a:p>
          <a:p>
            <a:pPr lvl="1"/>
            <a:r>
              <a:rPr lang="en-US" dirty="0" smtClean="0"/>
              <a:t>ISP programming of </a:t>
            </a:r>
            <a:r>
              <a:rPr lang="en-US" dirty="0" err="1" smtClean="0"/>
              <a:t>Attiny</a:t>
            </a:r>
            <a:r>
              <a:rPr lang="en-US" dirty="0" smtClean="0"/>
              <a:t> components.</a:t>
            </a:r>
          </a:p>
          <a:p>
            <a:pPr lvl="1"/>
            <a:r>
              <a:rPr lang="en-US" dirty="0" smtClean="0"/>
              <a:t>ISP programming of various AVR based boards, under either 5V or 3.3V supply.</a:t>
            </a:r>
          </a:p>
          <a:p>
            <a:pPr lvl="1"/>
            <a:r>
              <a:rPr lang="en-US" dirty="0" smtClean="0"/>
              <a:t>Acceptance test of </a:t>
            </a:r>
            <a:r>
              <a:rPr lang="en-US" dirty="0" err="1" smtClean="0"/>
              <a:t>ATTami</a:t>
            </a:r>
            <a:r>
              <a:rPr lang="en-US" dirty="0" smtClean="0"/>
              <a:t> boards.</a:t>
            </a:r>
          </a:p>
          <a:p>
            <a:pPr lvl="1"/>
            <a:r>
              <a:rPr lang="en-US" dirty="0" smtClean="0"/>
              <a:t>Self contained </a:t>
            </a:r>
            <a:r>
              <a:rPr lang="en-US" dirty="0" err="1" smtClean="0"/>
              <a:t>ATTami</a:t>
            </a:r>
            <a:r>
              <a:rPr lang="en-US" dirty="0" smtClean="0"/>
              <a:t> </a:t>
            </a:r>
            <a:r>
              <a:rPr lang="en-US" dirty="0" err="1" smtClean="0"/>
              <a:t>bootloader</a:t>
            </a:r>
            <a:r>
              <a:rPr lang="en-US" dirty="0" smtClean="0"/>
              <a:t> loading </a:t>
            </a:r>
            <a:r>
              <a:rPr lang="en-US" dirty="0" smtClean="0">
                <a:solidFill>
                  <a:srgbClr val="FF0000"/>
                </a:solidFill>
              </a:rPr>
              <a:t>(Not yet implemented)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Arduino shield with the following features:</a:t>
            </a:r>
          </a:p>
          <a:p>
            <a:pPr lvl="1"/>
            <a:r>
              <a:rPr lang="en-US" dirty="0" smtClean="0"/>
              <a:t>Charge pump circuit to provide the 11.5V for the HV programming.</a:t>
            </a:r>
          </a:p>
          <a:p>
            <a:pPr lvl="1"/>
            <a:r>
              <a:rPr lang="en-US" dirty="0" smtClean="0"/>
              <a:t>Bi directional 5V to 3.3V level shifters.</a:t>
            </a:r>
          </a:p>
          <a:p>
            <a:pPr lvl="1"/>
            <a:r>
              <a:rPr lang="en-US" dirty="0" smtClean="0"/>
              <a:t>Sockets to enable programming of </a:t>
            </a:r>
            <a:r>
              <a:rPr lang="en-US" dirty="0" err="1" smtClean="0"/>
              <a:t>ATTami</a:t>
            </a:r>
            <a:r>
              <a:rPr lang="en-US" dirty="0" smtClean="0"/>
              <a:t> boards and </a:t>
            </a:r>
            <a:r>
              <a:rPr lang="en-US" dirty="0" err="1" smtClean="0"/>
              <a:t>Attiny</a:t>
            </a:r>
            <a:r>
              <a:rPr lang="en-US" dirty="0" smtClean="0"/>
              <a:t> components.</a:t>
            </a:r>
          </a:p>
          <a:p>
            <a:pPr lvl="1"/>
            <a:r>
              <a:rPr lang="en-US" dirty="0" smtClean="0"/>
              <a:t>Indicator LEDs.</a:t>
            </a:r>
          </a:p>
          <a:p>
            <a:pPr lvl="1"/>
            <a:r>
              <a:rPr lang="en-US" dirty="0" err="1" smtClean="0"/>
              <a:t>ATTami</a:t>
            </a:r>
            <a:r>
              <a:rPr lang="en-US" dirty="0" smtClean="0"/>
              <a:t> ATP LEDs.</a:t>
            </a:r>
          </a:p>
          <a:p>
            <a:pPr lvl="1"/>
            <a:r>
              <a:rPr lang="en-US" dirty="0" smtClean="0"/>
              <a:t>Control switches.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pump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Charge pump is a circuit that produces high voltage by switching of capacitors.</a:t>
            </a:r>
          </a:p>
          <a:p>
            <a:pPr marL="0" indent="0">
              <a:buNone/>
            </a:pPr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http://en.wikipedia.org/wiki/Charge_pump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our case we produce 11.5V out of the Arduino 5V supply.</a:t>
            </a:r>
          </a:p>
          <a:p>
            <a:pPr marL="0" indent="0">
              <a:buNone/>
            </a:pPr>
            <a:r>
              <a:rPr lang="en-US" dirty="0" smtClean="0"/>
              <a:t>The 11.5V is controlled and regulated by the Arduino.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directional 5V to 3.3V level shifters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MOSFET based bi-directional level shifters to shift the 5V Arduino I/O pins level to 3.3V.</a:t>
            </a:r>
          </a:p>
          <a:p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http://delphys.net/d.holmes/hardware/levelshift.html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to enable programming of </a:t>
            </a:r>
            <a:r>
              <a:rPr lang="en-US" dirty="0" err="1" smtClean="0"/>
              <a:t>ATTami</a:t>
            </a:r>
            <a:r>
              <a:rPr lang="en-US" dirty="0" smtClean="0"/>
              <a:t> boards and </a:t>
            </a:r>
            <a:r>
              <a:rPr lang="en-US" dirty="0" err="1" smtClean="0"/>
              <a:t>Attiny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Pogo-Pins socket to enable programming and testing of </a:t>
            </a:r>
            <a:r>
              <a:rPr lang="en-US" dirty="0" err="1" smtClean="0"/>
              <a:t>pinless</a:t>
            </a:r>
            <a:r>
              <a:rPr lang="en-US" dirty="0" smtClean="0"/>
              <a:t> </a:t>
            </a:r>
            <a:r>
              <a:rPr lang="en-US" dirty="0" err="1" smtClean="0"/>
              <a:t>ATTami</a:t>
            </a:r>
            <a:r>
              <a:rPr lang="en-US" dirty="0" smtClean="0"/>
              <a:t> boards.</a:t>
            </a:r>
          </a:p>
          <a:p>
            <a:pPr lvl="1"/>
            <a:r>
              <a:rPr lang="en-US" dirty="0" smtClean="0"/>
              <a:t>Sockets to enable programming and testing of </a:t>
            </a:r>
            <a:r>
              <a:rPr lang="en-US" dirty="0" err="1" smtClean="0"/>
              <a:t>ATTami</a:t>
            </a:r>
            <a:r>
              <a:rPr lang="en-US" dirty="0" smtClean="0"/>
              <a:t> boards with upper or lower pins.</a:t>
            </a:r>
          </a:p>
          <a:p>
            <a:pPr lvl="1"/>
            <a:r>
              <a:rPr lang="en-US" dirty="0" smtClean="0"/>
              <a:t>Socket for 8 pin </a:t>
            </a:r>
            <a:r>
              <a:rPr lang="en-US" dirty="0" err="1" smtClean="0"/>
              <a:t>ATtiny</a:t>
            </a:r>
            <a:r>
              <a:rPr lang="en-US" dirty="0" smtClean="0"/>
              <a:t> programming.</a:t>
            </a:r>
          </a:p>
          <a:p>
            <a:pPr lvl="1"/>
            <a:r>
              <a:rPr lang="en-US" dirty="0" smtClean="0"/>
              <a:t>Socket for 14 pin </a:t>
            </a:r>
            <a:r>
              <a:rPr lang="en-US" dirty="0" err="1" smtClean="0"/>
              <a:t>ATtiny</a:t>
            </a:r>
            <a:r>
              <a:rPr lang="en-US" dirty="0" smtClean="0"/>
              <a:t> programming.</a:t>
            </a:r>
          </a:p>
          <a:p>
            <a:pPr lvl="1"/>
            <a:r>
              <a:rPr lang="en-US" dirty="0" smtClean="0"/>
              <a:t>Socket for 6 pin ISP ribbon.</a:t>
            </a:r>
          </a:p>
          <a:p>
            <a:pPr lvl="1"/>
            <a:r>
              <a:rPr lang="en-US" dirty="0" smtClean="0"/>
              <a:t>Socket for 10 pin ISP ribbon.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ISP – HV selector: Selects witch programming mode will be performed</a:t>
            </a:r>
          </a:p>
          <a:p>
            <a:r>
              <a:rPr lang="en-US" dirty="0" smtClean="0"/>
              <a:t>3.3V – 5V selector: Selects the I/O pins level to conform with the external board connected to the ISP cables.</a:t>
            </a:r>
          </a:p>
          <a:p>
            <a:r>
              <a:rPr lang="en-US" dirty="0" smtClean="0"/>
              <a:t>ISP </a:t>
            </a:r>
            <a:r>
              <a:rPr lang="en-US" dirty="0" err="1" smtClean="0"/>
              <a:t>Vcc</a:t>
            </a:r>
            <a:r>
              <a:rPr lang="en-US" dirty="0" smtClean="0"/>
              <a:t> – Target </a:t>
            </a:r>
            <a:r>
              <a:rPr lang="en-US" dirty="0" err="1" smtClean="0"/>
              <a:t>Vcc</a:t>
            </a:r>
            <a:r>
              <a:rPr lang="en-US" dirty="0" smtClean="0"/>
              <a:t> selector: Selects if The programmer will provide </a:t>
            </a:r>
            <a:r>
              <a:rPr lang="en-US" dirty="0" err="1" smtClean="0"/>
              <a:t>Vcc</a:t>
            </a:r>
            <a:r>
              <a:rPr lang="en-US" dirty="0" smtClean="0"/>
              <a:t> to the target board via the ISP cables.</a:t>
            </a:r>
          </a:p>
          <a:p>
            <a:r>
              <a:rPr lang="en-US" dirty="0" err="1" smtClean="0"/>
              <a:t>ATTami</a:t>
            </a:r>
            <a:r>
              <a:rPr lang="en-US" dirty="0" smtClean="0"/>
              <a:t> test pushbutton: Provides </a:t>
            </a:r>
            <a:r>
              <a:rPr lang="en-US" dirty="0" err="1" smtClean="0"/>
              <a:t>Vcc</a:t>
            </a:r>
            <a:r>
              <a:rPr lang="en-US" dirty="0" smtClean="0"/>
              <a:t> to the </a:t>
            </a:r>
            <a:r>
              <a:rPr lang="en-US" dirty="0" err="1" smtClean="0"/>
              <a:t>ATTami</a:t>
            </a:r>
            <a:r>
              <a:rPr lang="en-US" dirty="0" smtClean="0"/>
              <a:t> board.</a:t>
            </a:r>
          </a:p>
          <a:p>
            <a:r>
              <a:rPr lang="en-US" dirty="0" err="1" smtClean="0"/>
              <a:t>ATTami</a:t>
            </a:r>
            <a:r>
              <a:rPr lang="en-US" dirty="0" smtClean="0"/>
              <a:t> load </a:t>
            </a:r>
            <a:r>
              <a:rPr lang="en-US" dirty="0" err="1" smtClean="0"/>
              <a:t>bootloader</a:t>
            </a:r>
            <a:r>
              <a:rPr lang="en-US" dirty="0" smtClean="0"/>
              <a:t>: Initiate loading to the </a:t>
            </a:r>
            <a:r>
              <a:rPr lang="en-US" dirty="0" err="1" smtClean="0"/>
              <a:t>ATTami</a:t>
            </a:r>
            <a:r>
              <a:rPr lang="en-US" dirty="0" smtClean="0"/>
              <a:t> of the </a:t>
            </a:r>
            <a:r>
              <a:rPr lang="en-US" dirty="0" err="1" smtClean="0"/>
              <a:t>bootloader</a:t>
            </a:r>
            <a:r>
              <a:rPr lang="en-US" dirty="0" smtClean="0"/>
              <a:t> Hex file stored on the Arduino Flash memory. (This function is not </a:t>
            </a:r>
            <a:r>
              <a:rPr lang="en-US" dirty="0" smtClean="0"/>
              <a:t>yet </a:t>
            </a:r>
            <a:r>
              <a:rPr lang="en-US" dirty="0" smtClean="0"/>
              <a:t>implemented.)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9" y="70750"/>
            <a:ext cx="9641841" cy="6594209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8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modes of operation, each of them runs under different environment:</a:t>
            </a:r>
          </a:p>
          <a:p>
            <a:pPr lvl="1"/>
            <a:r>
              <a:rPr lang="en-US" dirty="0" smtClean="0"/>
              <a:t>HV fuse reset mode</a:t>
            </a:r>
          </a:p>
          <a:p>
            <a:pPr lvl="1"/>
            <a:r>
              <a:rPr lang="en-US" dirty="0" smtClean="0"/>
              <a:t>ISP mode</a:t>
            </a:r>
          </a:p>
          <a:p>
            <a:r>
              <a:rPr lang="en-US" dirty="0" smtClean="0"/>
              <a:t>There are two control buttons</a:t>
            </a:r>
            <a:r>
              <a:rPr lang="en-US" dirty="0"/>
              <a:t>. (The control buttons functionality is the same under both modes of operation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ATTami</a:t>
            </a:r>
            <a:r>
              <a:rPr lang="en-US" dirty="0" smtClean="0"/>
              <a:t> test button</a:t>
            </a:r>
          </a:p>
          <a:p>
            <a:pPr lvl="1"/>
            <a:r>
              <a:rPr lang="en-US" dirty="0" smtClean="0"/>
              <a:t>ATTAMI load </a:t>
            </a:r>
            <a:r>
              <a:rPr lang="en-US" dirty="0" err="1" smtClean="0"/>
              <a:t>bootloader</a:t>
            </a:r>
            <a:r>
              <a:rPr lang="en-US" dirty="0" smtClean="0"/>
              <a:t> button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ATTami HV and ISP Programmer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84CF-9C9F-4629-AF96-BD7D1862606D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7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956</Words>
  <Application>Microsoft Office PowerPoint</Application>
  <PresentationFormat>Widescreen</PresentationFormat>
  <Paragraphs>136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Attiny HV and ISP Programmer</vt:lpstr>
      <vt:lpstr>Project goals</vt:lpstr>
      <vt:lpstr>Project structure</vt:lpstr>
      <vt:lpstr>Charge pump circuit</vt:lpstr>
      <vt:lpstr>Bi directional 5V to 3.3V level shifters</vt:lpstr>
      <vt:lpstr>Sockets to enable programming of ATTami boards and Attiny components</vt:lpstr>
      <vt:lpstr>Control Switches</vt:lpstr>
      <vt:lpstr>PowerPoint Presentation</vt:lpstr>
      <vt:lpstr>Operation</vt:lpstr>
      <vt:lpstr>Operation cont.</vt:lpstr>
      <vt:lpstr>Operation cont.</vt:lpstr>
      <vt:lpstr>Operation cont.</vt:lpstr>
      <vt:lpstr>Operation cont.</vt:lpstr>
      <vt:lpstr>Software build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Attiny HV and ISP Programmer</dc:title>
  <dc:creator>Zvika</dc:creator>
  <cp:lastModifiedBy>Zvika</cp:lastModifiedBy>
  <cp:revision>26</cp:revision>
  <dcterms:created xsi:type="dcterms:W3CDTF">2015-02-24T07:33:56Z</dcterms:created>
  <dcterms:modified xsi:type="dcterms:W3CDTF">2015-02-24T11:04:55Z</dcterms:modified>
</cp:coreProperties>
</file>