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B659-6D44-418F-A1D3-FFA767BE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E4729-5734-421D-A0A7-E63BCA84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EB149-8599-4FD8-B070-B85D4353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A1F9F-F6CD-4518-85BE-2717CE51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A3950-3D55-441E-AC07-A951B0D0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9EA9-EC71-40EF-908D-5DA2BAA0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0FEB9-6F96-44FF-91CD-09818DA3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9E0B9-CF43-4C5F-AB62-89B302A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035BB-0CF2-4D46-963D-9360916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7F0CF-47EF-4807-A14A-CD50A548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39DCC-9BCB-4432-BA54-7E2368881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B2966-FCB6-4853-9712-36D3C2CB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41A0F-F2CF-4B6D-A670-C078B156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A8D1-8D6F-49F1-ABA7-2F191331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726E-3046-42A8-9169-BD831C7C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2B429-43BA-42A4-9893-906777D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94228-4948-4EBE-B4BE-3ECAFFA3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AC516-943E-42E9-AD90-543D6322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5449-E0C6-46BF-B09D-BB356D6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688C1-4FC2-4749-AD5B-B8ABBEAD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7061-AA51-41FF-BCFE-A2927DF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977F7-AE49-4E8F-A951-354673A8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92606-3396-4CC9-8BEF-6CA1898C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A3E7-5C54-4E82-AAC0-C243FDAB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BB091-D3E2-4F1D-B52D-46AFC66F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4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65A2-D95D-4D6C-A32D-F54AC632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8FCD0-1CDB-4530-86F5-46E04DC70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B1BC2-1425-4621-8C8B-2349FC6C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33575-178C-4C32-AAF8-D8BAC9DA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E063B-55D9-4802-B173-DF188FB5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3A381-C704-45AE-A178-E7D46425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513EC-BF10-4017-9921-1F2B6302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0B567-080B-4777-8985-4DC828FC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0AF09-3285-437C-8CEB-90FDD3A2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03A2F7-68D8-4783-9E01-91CDD32B7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C0712-61E9-4A31-BEFF-0DCA085BF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43B05-0493-4655-98B5-4C63A223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B82F0-86AA-4FA9-A1E8-76F5174E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06C39-E191-4DA0-94A7-FE5ACDEF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0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363BD-FDB7-4866-9ED0-9CC5F08D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15B9CA-F4A0-45F2-84F5-0E672945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83C94-0BE3-4652-A9E8-DC239D5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EC4F8-BA42-4788-879A-29D3C07D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088B5-5EE1-469B-A8BF-4574D650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67468-4D4C-4257-BD6C-81A63D4E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892A0-8894-4FA1-AB0A-A6E3A28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F9B3-927E-45EB-B85A-4130DD2F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432FA-F66F-4870-8295-7E08C968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C5C6A-F3E0-45BC-9631-13A9AD7F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B4465-FD62-4E1E-919A-D0E2FAA2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B5245-E0A1-4304-9DC6-2A2116DB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C2A54-8468-46DC-BA96-6079E94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AA41-DFDC-429C-8D0B-7DE81038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0BB9DC-53D2-4F21-8669-686755543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272B7-07C8-4817-90B3-60B1C616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22F2A-D4E5-4AED-A072-A82A567B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2872D-0EDF-4B9F-907D-3A449FA4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43E94-9760-44F4-A118-23623C4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D27F5-9565-4112-BCC2-6DDD6F4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9630D-773A-449D-95BA-149E2AD0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0B212-473A-457D-9B67-581FAC6D8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0CB-6AC0-4271-819B-8563B2B97CEF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BF2FD-CC19-436B-A5FC-9C989BE24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E42D-7EDA-4A56-AF92-84DB7F844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47B0-5AA1-48CE-90EA-0F60D614E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A411-F3A1-4CD3-A063-1805E1EBF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38088-CEBC-4CC8-9963-F9C0CB899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Mao Telean</dc:creator>
  <cp:lastModifiedBy>Mao Telean</cp:lastModifiedBy>
  <cp:revision>1</cp:revision>
  <dcterms:created xsi:type="dcterms:W3CDTF">2018-05-17T15:26:49Z</dcterms:created>
  <dcterms:modified xsi:type="dcterms:W3CDTF">2018-05-17T15:27:00Z</dcterms:modified>
</cp:coreProperties>
</file>