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BF88-8155-4CCE-85F4-88631298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282B7-FD5F-4389-BFDE-0D703229F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77290-0C44-4DB2-827C-BBD5499D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8D53B-670A-44A7-948E-096043E7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291B4-C38C-42DE-85A7-A5F6EC9B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EBE-47B0-4394-A07D-3D65149E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8F0A33-8512-41DC-901D-E3A469FE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4B1C8-2A0A-4EB4-8A6E-1C5BE23D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05315-4AC5-45A6-A4A6-F176C0A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96A19-43DF-4231-BF01-2E38353A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FC17D-0902-4BAE-8281-1465706DE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8EB46-E736-46E4-A818-F926B357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701A1-6365-400C-A6A6-2859DDC3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B439E-AE53-4822-BC6E-67E3022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81853-52F7-4F48-B40F-9D97255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6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ADA5-EA43-46ED-B530-A5BF9A04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56C34-6272-4926-B388-C2DE2275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083D-39D1-4D32-9058-8722EF38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27A0A-85A4-478C-A345-DF2DFDBD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8517D-D4DA-40FA-BE37-D5441F75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5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60BB5-5447-44E9-A5CD-FC563B9C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2C634-F5F7-42A8-84C8-1E4AF3895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44D22-8697-4AB9-BF4C-5CF87E5E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ACDF0-1A66-410C-8D67-0886F2DF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605AA-A4C4-4983-B263-58B85371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0488-38DE-4A38-8D39-01FF9D06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69E5F-A125-46D5-971B-DC09A4558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8E19F8-7441-4307-A255-222966B92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8ACDF-AF74-46B9-B6CC-A5B5A240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0A085-353C-4C8C-8D5B-14BE6715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C7084-1718-4A2A-9816-E11AD4D6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4827F-9142-454D-9396-5DCB4183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B6932-5989-450B-A7F9-1CE8B7E8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805BC-8E94-4A94-BA9D-B8637E0F4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96690F-D9EA-4D46-8EC5-16081EE38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B857A4-F58B-4CB6-850D-BA08347D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8AEE3E-BEA3-4DF2-A323-253CC02D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8CA4AA-2904-4389-A05C-607BF8A1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681AF-79D9-49A1-B667-ED37B7EB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0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2ED64-52E1-42BF-882D-173BCEFE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45F76-041A-46F9-8B5A-A13D2D8D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C3614-4161-4D8B-8932-5F96C377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40AD3-AD86-401B-89D4-6E221785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BA13B-E81F-42F6-8FFC-D4CE7BE4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C68006-6129-477B-8D9A-4237A942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68EB2-4C88-4468-81B2-7D92A6A8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CE6C-348F-43AE-BD5E-B494249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71BF8-6746-48BA-934D-3DF27D77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6C7B9-713C-4E36-B6CB-8F768E646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A05B5-C26F-404D-A4F4-D872F7AA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E86BD-D4F5-46D7-A029-E4BA7FBF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3276C-7B5F-4AB2-BED3-266140E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19D88-7FCA-42C2-8A20-1F02138B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F1A7E6-83C5-47A6-A052-D3852B800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AAFFC-4F05-4ADD-A20D-A9A88EA8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4BB21-52EC-40D4-AAC7-F627BBC4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7FD4F-746F-4AA1-9E4E-755D599F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5A448-71BA-4ADA-A777-9B13D1A1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B99BC0-85E9-4FE2-91EC-AD41D96B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2ECC0-14CC-4BCD-9EB4-79D4B50C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3DD09-55AF-477C-BA87-EBA48E6B5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4171-906C-40A8-90E1-4E241DC82A5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92D0C-693C-47EA-B157-79E49C948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657F7-1536-43E8-A06B-368E27ED6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DD2D-B4A3-4769-86D2-E11E12EA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808522" y="1209201"/>
            <a:ext cx="993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 </a:t>
            </a:r>
            <a:r>
              <a:rPr lang="en-US" altLang="ko-KR" b="1" dirty="0"/>
              <a:t>T </a:t>
            </a:r>
            <a:r>
              <a:rPr lang="ko-KR" altLang="en-US" b="1" dirty="0"/>
              <a:t>검정</a:t>
            </a:r>
            <a:r>
              <a:rPr lang="en-US" altLang="ko-KR" b="1" dirty="0"/>
              <a:t>(T-Test)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두 집단 간의 평균의 차이가 유의미한 지 검증하는 보편적인 통계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3C0F30EE-FEFF-4E68-BF7F-41057E58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9530"/>
            <a:ext cx="4740149" cy="2489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99F1F-92F5-4D0A-85D0-16229F69CD08}"/>
              </a:ext>
            </a:extLst>
          </p:cNvPr>
          <p:cNvSpPr txBox="1"/>
          <p:nvPr/>
        </p:nvSpPr>
        <p:spPr>
          <a:xfrm>
            <a:off x="914400" y="2858309"/>
            <a:ext cx="4860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분석 출력 결과 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df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p-value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95 percent</a:t>
            </a:r>
            <a:r>
              <a:rPr lang="ko-KR" altLang="en-US" dirty="0"/>
              <a:t> </a:t>
            </a:r>
            <a:r>
              <a:rPr lang="en-US" altLang="ko-KR" dirty="0"/>
              <a:t>confidence</a:t>
            </a:r>
            <a:r>
              <a:rPr lang="ko-KR" altLang="en-US" dirty="0"/>
              <a:t> </a:t>
            </a:r>
            <a:r>
              <a:rPr lang="en-US" altLang="ko-KR" dirty="0"/>
              <a:t>interval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2C1B3-46D2-4ACB-930C-345A3A5A5AEC}"/>
              </a:ext>
            </a:extLst>
          </p:cNvPr>
          <p:cNvSpPr txBox="1"/>
          <p:nvPr/>
        </p:nvSpPr>
        <p:spPr>
          <a:xfrm>
            <a:off x="6096000" y="4889634"/>
            <a:ext cx="474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Ex) C</a:t>
            </a:r>
            <a:r>
              <a:rPr lang="ko-KR" altLang="en-US" dirty="0"/>
              <a:t>군집과 </a:t>
            </a:r>
            <a:r>
              <a:rPr lang="en-US" altLang="ko-KR" dirty="0"/>
              <a:t>E</a:t>
            </a:r>
            <a:r>
              <a:rPr lang="ko-KR" altLang="en-US" dirty="0"/>
              <a:t>군집의 쇼핑 </a:t>
            </a:r>
            <a:r>
              <a:rPr lang="en-US" altLang="ko-KR" dirty="0"/>
              <a:t>T-</a:t>
            </a:r>
            <a:r>
              <a:rPr lang="ko-KR" altLang="en-US" dirty="0"/>
              <a:t>검정</a:t>
            </a:r>
            <a:endParaRPr lang="en-US" altLang="ko-KR" dirty="0"/>
          </a:p>
          <a:p>
            <a:pPr algn="l"/>
            <a:r>
              <a:rPr lang="en-US" altLang="ko-KR" dirty="0"/>
              <a:t>: P </a:t>
            </a:r>
            <a:r>
              <a:rPr lang="ko-KR" altLang="en-US" dirty="0"/>
              <a:t>값이 </a:t>
            </a:r>
            <a:r>
              <a:rPr lang="en-US" altLang="ko-KR" dirty="0"/>
              <a:t>0.05</a:t>
            </a:r>
            <a:r>
              <a:rPr lang="ko-KR" altLang="en-US" dirty="0"/>
              <a:t>보다 작으므로 차이가 있다</a:t>
            </a:r>
          </a:p>
        </p:txBody>
      </p:sp>
    </p:spTree>
    <p:extLst>
      <p:ext uri="{BB962C8B-B14F-4D97-AF65-F5344CB8AC3E}">
        <p14:creationId xmlns:p14="http://schemas.microsoft.com/office/powerpoint/2010/main" val="428088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서울남산체 EB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원중 김</dc:creator>
  <cp:lastModifiedBy>원중 김</cp:lastModifiedBy>
  <cp:revision>1</cp:revision>
  <dcterms:created xsi:type="dcterms:W3CDTF">2020-08-11T04:46:56Z</dcterms:created>
  <dcterms:modified xsi:type="dcterms:W3CDTF">2020-08-11T04:47:05Z</dcterms:modified>
</cp:coreProperties>
</file>