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7FA82-857C-464C-9086-82FCAB91F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E5BCBA-AD80-4F82-BE14-7284DAA05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A5127A-4F53-405A-927B-B6782E60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150A-F0EC-456A-970F-4D2B517E5785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AF70A9-D7E1-4B36-9BEA-9BF682D5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4B4AF-9A6F-44CE-AAF4-827E35D7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AA16-284E-4B90-B924-4F298A650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2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008EF-8E19-442F-A477-7636B82E1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A78D1D-69CA-4945-90F6-58E5A2BEF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9B91AA-420A-4DA2-8AC3-D1B5BA8FA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150A-F0EC-456A-970F-4D2B517E5785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0248B6-60AB-4731-A902-8B2B3828F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7ED688-453C-4EC8-B7AC-57A7E9B89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AA16-284E-4B90-B924-4F298A650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65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D9DE29-D9AB-43B2-88F9-289A0E977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FDB250-0509-4FBC-B1D5-A1D5C65EB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B2507A-EF01-4D53-B8BD-AE13C5ED9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150A-F0EC-456A-970F-4D2B517E5785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F92C8C-EBB7-4657-B4BA-954E67F24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7BD49B-82F0-408D-8DEB-9C2AA6AFE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AA16-284E-4B90-B924-4F298A650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175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A5039-6746-4AAE-A1D3-77BE8954C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BEB27-3394-408D-AE13-344BEFADF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7ACD81-49AE-4259-B321-7E5965B1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223E-74BD-489F-A99B-0C0730D34E6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318B5B-9526-4579-9568-E55BAC474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D1BF69-50FC-45F8-8DDE-2B29DBA7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AC65-401A-42F7-ADB2-0612F07FEF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2FE6916-4D23-4CF3-B846-A9CAC88C1F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8540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27904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E6303-C2EA-4803-B3F6-5779CF29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B62232-15AB-40FD-BFD8-C5D8F7C22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292AB-8453-47B7-8AC3-A9B2341B2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150A-F0EC-456A-970F-4D2B517E5785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7E3DEA-EAE4-4FCC-9661-9E5754705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47790-6D6C-4A19-A122-EFB7C96AB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AA16-284E-4B90-B924-4F298A650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23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BE750-D328-4214-951D-96D45596F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385A99-36B1-4712-A090-24BEBB718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8603F7-9B27-4D3B-9251-8D00E8F4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150A-F0EC-456A-970F-4D2B517E5785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86801-4F33-4F59-BD0B-54292039D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7B2CD6-27BA-4983-8CA7-D7AD11E5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AA16-284E-4B90-B924-4F298A650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991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BF049-30D3-491A-9813-4721A7B9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CF663F-72C5-4F4E-9015-41A97A7E1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08BDB3-DF27-4E34-8F7F-39B64BA03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EB8837-4C13-4777-ACCA-FB577CCB7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150A-F0EC-456A-970F-4D2B517E5785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5FDF35-4B8E-4260-82F0-7EF03A97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FB0A12-D2CB-4A92-8BAB-09C8D94E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AA16-284E-4B90-B924-4F298A650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71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CEDCD-3D69-47AF-A95B-8940AD44C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CEE029-EB6D-4126-A938-3866C9FF3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4F9D66-C48B-45C1-8DC1-6999D24FE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568FB7-0076-4322-B99D-49828587E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16FA5B-FE4B-45A8-8E92-F45DA6CC6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C0440B-EA5C-479B-BFD3-A8F343EA3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150A-F0EC-456A-970F-4D2B517E5785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3A380D-2602-4180-9CF7-EC6EFDAAB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CDA723-0070-4035-9327-63A86430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AA16-284E-4B90-B924-4F298A650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8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E682B-1462-40F3-A633-EEE20716B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0DC05B-C86A-4161-9C35-292C668E8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150A-F0EC-456A-970F-4D2B517E5785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B12826-F629-4D9B-822B-8E739D47C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962660-CAE4-4E34-B04C-3A03345E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AA16-284E-4B90-B924-4F298A650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60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A50829-259C-4355-BD22-D2112D8B9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150A-F0EC-456A-970F-4D2B517E5785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F4806A-0410-4DF2-A3B6-4247E8459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4B7218-AACB-4E01-AF12-81EC7D166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AA16-284E-4B90-B924-4F298A650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873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11F71-33E8-4C3D-B4FB-4629EBEFE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3E9B6-FF06-4B0B-ACE1-039967888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327BEC-A1A7-446A-93E5-45ECCC06F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A64516-4E4F-4607-8978-7F03F51DD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150A-F0EC-456A-970F-4D2B517E5785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1FEB39-05E9-4CD1-B5D3-290E3BBA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28BE3-0058-4BF9-A5A1-22CE7805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AA16-284E-4B90-B924-4F298A650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57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21105-2D61-4B8A-8169-64C40CBB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CA3233-FD97-4BA5-86A7-348329DA7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863B88-8B65-4671-A258-1BFA0E526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99284C-AC82-4F6C-9BB3-8C2A19B0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150A-F0EC-456A-970F-4D2B517E5785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F8E33-366E-49D3-BB67-B36C1F49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82A8FE-4BB9-4C55-AC82-1EFC326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AA16-284E-4B90-B924-4F298A650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25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FD8E03-72DA-42E1-9512-30BE9C7B3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C45B8A-87DA-43FF-A346-E33F00B19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1EB079-47BF-4ED5-BBB8-7FD33DC62C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2150A-F0EC-456A-970F-4D2B517E5785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D370A6-EB5C-44D3-8EBF-E00CF4045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960DBF-A143-4A19-922C-730C46CA9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DAA16-284E-4B90-B924-4F298A650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79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ABEEB0C-06D0-442F-93D8-BC4AB0CEBE88}"/>
              </a:ext>
            </a:extLst>
          </p:cNvPr>
          <p:cNvGraphicFramePr>
            <a:graphicFrameLocks noGrp="1"/>
          </p:cNvGraphicFramePr>
          <p:nvPr/>
        </p:nvGraphicFramePr>
        <p:xfrm>
          <a:off x="1700978" y="1063745"/>
          <a:ext cx="6234479" cy="4724363"/>
        </p:xfrm>
        <a:graphic>
          <a:graphicData uri="http://schemas.openxmlformats.org/drawingml/2006/table">
            <a:tbl>
              <a:tblPr/>
              <a:tblGrid>
                <a:gridCol w="1831481">
                  <a:extLst>
                    <a:ext uri="{9D8B030D-6E8A-4147-A177-3AD203B41FA5}">
                      <a16:colId xmlns:a16="http://schemas.microsoft.com/office/drawing/2014/main" val="2883822700"/>
                    </a:ext>
                  </a:extLst>
                </a:gridCol>
                <a:gridCol w="884835">
                  <a:extLst>
                    <a:ext uri="{9D8B030D-6E8A-4147-A177-3AD203B41FA5}">
                      <a16:colId xmlns:a16="http://schemas.microsoft.com/office/drawing/2014/main" val="3114407898"/>
                    </a:ext>
                  </a:extLst>
                </a:gridCol>
                <a:gridCol w="869954">
                  <a:extLst>
                    <a:ext uri="{9D8B030D-6E8A-4147-A177-3AD203B41FA5}">
                      <a16:colId xmlns:a16="http://schemas.microsoft.com/office/drawing/2014/main" val="2943282353"/>
                    </a:ext>
                  </a:extLst>
                </a:gridCol>
                <a:gridCol w="879111">
                  <a:extLst>
                    <a:ext uri="{9D8B030D-6E8A-4147-A177-3AD203B41FA5}">
                      <a16:colId xmlns:a16="http://schemas.microsoft.com/office/drawing/2014/main" val="2469527459"/>
                    </a:ext>
                  </a:extLst>
                </a:gridCol>
                <a:gridCol w="899144">
                  <a:extLst>
                    <a:ext uri="{9D8B030D-6E8A-4147-A177-3AD203B41FA5}">
                      <a16:colId xmlns:a16="http://schemas.microsoft.com/office/drawing/2014/main" val="2272038077"/>
                    </a:ext>
                  </a:extLst>
                </a:gridCol>
                <a:gridCol w="869954">
                  <a:extLst>
                    <a:ext uri="{9D8B030D-6E8A-4147-A177-3AD203B41FA5}">
                      <a16:colId xmlns:a16="http://schemas.microsoft.com/office/drawing/2014/main" val="2470528746"/>
                    </a:ext>
                  </a:extLst>
                </a:gridCol>
              </a:tblGrid>
              <a:tr h="37957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A</a:t>
                      </a: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군집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B</a:t>
                      </a: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군집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</a:t>
                      </a: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군집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D</a:t>
                      </a: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군집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E</a:t>
                      </a: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군집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444111"/>
                  </a:ext>
                </a:extLst>
              </a:tr>
              <a:tr h="352103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출입국 절차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4.34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9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4.26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5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4.50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1A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4.40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1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4.44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B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270356"/>
                  </a:ext>
                </a:extLst>
              </a:tr>
              <a:tr h="352103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대중교통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4.30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0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4.17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4.54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4.41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0C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4.50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D2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296236"/>
                  </a:ext>
                </a:extLst>
              </a:tr>
              <a:tr h="352103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길찾기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4.22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4.09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1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4.38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E3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4.31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E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4.44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DA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125601"/>
                  </a:ext>
                </a:extLst>
              </a:tr>
              <a:tr h="352103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숙박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4.20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4.16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0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4.34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9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4.15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4.22</a:t>
                      </a:r>
                      <a:endParaRPr lang="en-US" altLang="ko-KR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273596"/>
                  </a:ext>
                </a:extLst>
              </a:tr>
              <a:tr h="352103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음식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4.16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1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4.22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4.04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5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4.20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4.39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2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053344"/>
                  </a:ext>
                </a:extLst>
              </a:tr>
              <a:tr h="352103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쇼핑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4.24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8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4.32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D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4.07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B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4.38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4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4.36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7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83646"/>
                  </a:ext>
                </a:extLst>
              </a:tr>
              <a:tr h="352103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관광안내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3.87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F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3.97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6C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3.70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A8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3.71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D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4.00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B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436726"/>
                  </a:ext>
                </a:extLst>
              </a:tr>
              <a:tr h="352103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관광지매력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4.40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0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4.37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E5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4.44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A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4.48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D4A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4.63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042451"/>
                  </a:ext>
                </a:extLst>
              </a:tr>
              <a:tr h="352103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언어소통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3.92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B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3.90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7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3.91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8B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3.91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8B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4.43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C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363715"/>
                  </a:ext>
                </a:extLst>
              </a:tr>
              <a:tr h="352103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여행경비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3.57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E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3.55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3.68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68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3.61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6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3.65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F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538942"/>
                  </a:ext>
                </a:extLst>
              </a:tr>
              <a:tr h="352103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치안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4.19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4.12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4.36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7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4.33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C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4.21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123714"/>
                  </a:ext>
                </a:extLst>
              </a:tr>
              <a:tr h="352103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모바일</a:t>
                      </a:r>
                      <a:r>
                        <a:rPr lang="en-US" altLang="ko-KR" sz="18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/</a:t>
                      </a: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인터넷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4.07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D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4.08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D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4.11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6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4.26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3.88</a:t>
                      </a:r>
                      <a:endParaRPr lang="en-US" altLang="ko-KR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B1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746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642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와이드스크린</PresentationFormat>
  <Paragraphs>77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돋움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원중 김</dc:creator>
  <cp:lastModifiedBy>원중 김</cp:lastModifiedBy>
  <cp:revision>1</cp:revision>
  <dcterms:created xsi:type="dcterms:W3CDTF">2020-08-11T05:37:17Z</dcterms:created>
  <dcterms:modified xsi:type="dcterms:W3CDTF">2020-08-11T05:37:27Z</dcterms:modified>
</cp:coreProperties>
</file>