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F11C-1239-43F5-9DC7-C150C4B21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56AF7-AD2F-4700-BDA9-E069B5E4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2331E-6F8D-4C9A-B5C2-B36A932F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8F71F-69FC-409D-BA9E-17E5C5AE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4B2C7-29A7-40A2-81DF-9CD4159B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7E7F6-A844-40A7-AE1B-208DFAA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EE5F2-3A91-44ED-A6F3-DC46A570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DD942-BAB8-4B3B-97D7-4AF6A5D1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67CEA-EA39-4E49-ADC6-1800515A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BB9C4-7314-4DD3-8471-925EB7B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90BF1-F978-48E2-82B6-0F4AA3D0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E364D-A680-4CF8-84A8-BF13D6B1C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E4B-40D0-46FE-B89A-63D09FD3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13C5B-8C16-4955-BEB6-5B56A38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F8A6F-33C5-47CC-BABE-2F83F8F3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3A3-51A9-4E73-B266-50C9EE8B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34112-76FB-4F46-8634-A167B613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97DE1-9FE8-476B-BAF1-34E2EC03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3A37B-7A59-44EA-B077-CA23DA1B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D0877-E68B-467B-BAA2-1B1A4B5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14832-CAC8-4D1D-AB1A-EDD0BA28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AC135-6865-4EB0-BD96-82E84F74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74427-BCDB-4E00-8828-909D8695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7BF2-BA94-4DE6-9639-440A9F16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5251-2803-4AFB-A12D-823C332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027C-5CAC-4031-B0BB-FAF61870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B49D3-1E88-4612-9CC9-AF19C49B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CFCA8-CD62-4264-A562-8FECED92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DA305-7338-4FF4-8E3A-EA3E4CB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A23B8-6F1B-4975-9193-E9FF9EE3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6D8AC-46CA-483C-97F5-F4CAFBAF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441D8-A08C-480B-B694-F9DD3BB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654EE-C305-47B8-883D-9723A78C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4A38-9FA9-4048-9466-F4C5C8BBF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B7A2C-C8D7-42CF-A245-F3235D4C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54EDD-6041-42F6-9234-7A1B760A5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4C925-2630-43B9-98FA-567E5E89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9CD91D-BD7E-40B2-A440-F0154192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36664-77C7-4EA4-AAE6-34277F25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9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B73F-3984-49D1-B2A9-D11B3E80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70F33C-7CDF-48F4-BA2F-D7FD1A3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560BC-69D3-49D3-93C4-4E2E9F7E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E0492-DB25-4768-B44D-72D1ADC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8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48417-1322-45FB-9CEE-422CAACD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78C9A-4064-48C5-8D43-58E6F7B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E02A9-2AB8-40C4-9FD5-6D910B6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E55E-BF4A-40DB-A3F1-E86BCD47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36565-90EB-46D2-94EA-EC05736E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9D393-A139-485A-BC72-250ED898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CDB1-6111-49B0-B24D-EC1311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FA6E8-7D38-4662-B5A0-147A3C0F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0300F-0B96-4C68-A12D-E04F74F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B12F4-E248-4BD5-8557-C30439A3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14142-75C0-4337-AEB7-021717FC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4CF50-CC2B-4410-8727-74C14C78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AF69B-038F-469F-8A25-6E67E10B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C1651-6457-428F-8FA2-8687C24A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B0195-50A5-4B7E-B0C1-629F0601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9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AEAA0-1C8E-4BB3-B5A2-6D27C15F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CD83B-6D1A-408E-9689-5CD9B11B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8552A-C2C6-4E70-855B-CF78DF49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676E-6379-42C1-A0DE-8122AF5718A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77442-4727-4E16-8B5F-08FEFA827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8499-D15E-46B8-A813-C824E786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48BB-1B60-4D67-AB66-0D602032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to.visitkorea.or.kr/" TargetMode="External"/><Relationship Id="rId2" Type="http://schemas.openxmlformats.org/officeDocument/2006/relationships/hyperlink" Target="http://stat.mcst.go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kc.or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71B5C-5E77-4298-9E75-F18437FE46F7}"/>
              </a:ext>
            </a:extLst>
          </p:cNvPr>
          <p:cNvSpPr txBox="1"/>
          <p:nvPr/>
        </p:nvSpPr>
        <p:spPr>
          <a:xfrm>
            <a:off x="808521" y="2204185"/>
            <a:ext cx="102797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/>
              <a:t>출처</a:t>
            </a:r>
            <a:endParaRPr lang="en-US" altLang="ko-KR" sz="2400" b="1" dirty="0"/>
          </a:p>
          <a:p>
            <a:pPr algn="l"/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문화셈터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http://stat.mcst.go.kr/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한국관광공사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https://kto.visitkorea.or.kr/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재</a:t>
            </a:r>
            <a:r>
              <a:rPr lang="en-US" altLang="ko-KR" dirty="0"/>
              <a:t>)</a:t>
            </a:r>
            <a:r>
              <a:rPr lang="ko-KR" altLang="en-US" dirty="0"/>
              <a:t> 한국방문위원회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https://vkc.or.kr/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무슬림 친화 레스토랑 </a:t>
            </a:r>
            <a:r>
              <a:rPr lang="ko-KR" altLang="en-US" dirty="0" err="1"/>
              <a:t>분류제</a:t>
            </a:r>
            <a:r>
              <a:rPr lang="en-US" altLang="ko-KR" dirty="0"/>
              <a:t>, http://www.mfrk.or.kr/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신한카드 데이터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GLOBAL MUSLIM TRAVEL INDEX 2019, </a:t>
            </a:r>
            <a:r>
              <a:rPr lang="en-US" altLang="ko-KR" dirty="0" err="1"/>
              <a:t>Crescentrating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1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1</cp:revision>
  <dcterms:created xsi:type="dcterms:W3CDTF">2020-08-11T05:12:48Z</dcterms:created>
  <dcterms:modified xsi:type="dcterms:W3CDTF">2020-08-11T05:13:01Z</dcterms:modified>
</cp:coreProperties>
</file>