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8F9A4-FFBD-486F-8DCF-F8AFAAD8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E11FC-B803-4B8E-9694-00F0805D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5D8B1-A8EC-423A-8383-29EC6873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697A5-BB17-4D93-8CA7-1F34561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13C0-CF32-4B8B-8D90-D868BC4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3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F8907-A188-42D3-AD8F-320D588E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4277D-5AB7-4477-A91D-1C751BC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B1F73-A771-421E-8E56-1F836B0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95E18-1490-4C8F-A9D8-D8C4DB09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B9CC2-1F64-4DF1-A697-B33281BA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D7B38-00FE-422C-AA82-63C23C267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896F0-4ED4-4F5D-876F-ADE557D1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93597-2D44-452F-ABCB-9B45619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6805-EB4F-4E5D-8568-57038705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08ED6-1D79-4E84-A349-27B972E6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EB8EE-A170-4B98-B2D4-815C4808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82BF6-C9B8-4BDA-AF76-572EEA45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3CFB-0B7D-4298-9B7D-2F99FF29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2F06-8A18-4F91-8DCF-EE7E6DC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8B58B-15E9-4000-86C2-C54CDD7B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1A4F9-002E-4305-99E9-2D7D8050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21675-7BE9-4186-82C3-DCAF3AEA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533B0-3CCB-4359-8192-47DC20F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7F2D0-77DD-4984-AD8C-5243AD8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6B94-2E7C-4E62-89F1-CC352B6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E6A0-D159-49BD-A196-55BC647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9CEB7-9883-4E47-95B4-36BED29B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F2070-24A2-4BE9-B84D-85D72139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0FB10-F7EB-4DF8-A0DC-2E9BDEC3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A64D0-196A-4228-9A61-3DEE6B4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BED5E-A5C2-4CEE-9648-634AD302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D08BB-F950-4562-AFBC-8F60EBB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C8D30-FA8C-4B84-BC7E-C1DE6F5C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17F34-4CDA-417F-82C1-ED20EAA9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64D64-1797-4AFA-ACB6-1935134E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12039-FFDB-4090-ACE8-7080CB34F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B4681-6BA6-4683-9643-F2CFD294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C2A371-FE3C-4BD1-A57F-C2AC389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7FCA6D-BD65-41DC-B533-F7ED7DA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C8CF-D023-43C5-9413-82F3CD59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6E71F9-6D17-48CC-86BD-81D96C14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6A2EF-DA07-419C-A75A-3151DC56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6AA17-C898-477A-A24D-3AAB4C42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140FCB-55D4-4957-93C1-88860EC3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A7ED8-0D44-4B1D-B921-D8E30C82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483A6-F403-4C9C-A6E9-8D107194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0DE9-9AB6-4B18-85BF-97030ED0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4A222-1B1D-40FE-A6C7-C7705C35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9FFED-1F4F-4AD8-8703-63A7E623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2F7CA-0E42-4376-A228-8C47C11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F0A44-041C-4DB8-B6ED-E35DE71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8A55E-7642-455E-BC23-E8F33C9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2A8D-D76F-4A1B-81A9-B93AFBE5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35724-238A-4CCE-B6E2-CBFE5E57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41FAB-3025-4BEE-9954-0E56D63B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D995C-90E9-44CD-8037-BC3DB291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2A184-901C-4A16-A328-FCEA3173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4AB66-D3C3-484B-BCA4-5864B948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9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F7368-06CB-4C3D-81B8-D403568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09C9F-43A1-417E-B294-99A4A17E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3B014-110B-46E4-B7BD-99D0A507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ED8E-B12C-4B5D-B470-B4529A82CF3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5F1D0-2E24-419A-A50F-3ECA187AB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C39A7-064E-4029-8E3B-01E72110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D34106BD-1004-4908-9356-120E8E385386}"/>
              </a:ext>
            </a:extLst>
          </p:cNvPr>
          <p:cNvGrpSpPr/>
          <p:nvPr/>
        </p:nvGrpSpPr>
        <p:grpSpPr>
          <a:xfrm>
            <a:off x="757311" y="1772597"/>
            <a:ext cx="10677377" cy="2796852"/>
            <a:chOff x="1445492" y="1452086"/>
            <a:chExt cx="10677377" cy="27968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79136E-9F7D-472B-80DB-DB09FF01C13E}"/>
                </a:ext>
              </a:extLst>
            </p:cNvPr>
            <p:cNvSpPr>
              <a:spLocks/>
            </p:cNvSpPr>
            <p:nvPr/>
          </p:nvSpPr>
          <p:spPr>
            <a:xfrm>
              <a:off x="1445492" y="2205873"/>
              <a:ext cx="1432874" cy="742284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5705A7-B841-4D21-A8B0-3F32DD9E1F94}"/>
                </a:ext>
              </a:extLst>
            </p:cNvPr>
            <p:cNvSpPr>
              <a:spLocks/>
            </p:cNvSpPr>
            <p:nvPr/>
          </p:nvSpPr>
          <p:spPr>
            <a:xfrm>
              <a:off x="6111713" y="2205871"/>
              <a:ext cx="1432874" cy="202784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031E8A-69D4-44B8-BF6C-BDEE810E77A2}"/>
                </a:ext>
              </a:extLst>
            </p:cNvPr>
            <p:cNvSpPr>
              <a:spLocks/>
            </p:cNvSpPr>
            <p:nvPr/>
          </p:nvSpPr>
          <p:spPr>
            <a:xfrm>
              <a:off x="3869706" y="2205873"/>
              <a:ext cx="1432874" cy="72150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92FD8DB-A21B-4BEA-A702-910C1DD07CC4}"/>
                </a:ext>
              </a:extLst>
            </p:cNvPr>
            <p:cNvCxnSpPr/>
            <p:nvPr/>
          </p:nvCxnSpPr>
          <p:spPr>
            <a:xfrm flipH="1">
              <a:off x="7544587" y="2423937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2D2CA5D-2921-4A99-9D3B-AEB54253E373}"/>
                </a:ext>
              </a:extLst>
            </p:cNvPr>
            <p:cNvCxnSpPr/>
            <p:nvPr/>
          </p:nvCxnSpPr>
          <p:spPr>
            <a:xfrm flipH="1">
              <a:off x="7544587" y="2729216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97BCEF-4820-4A32-B547-6B1D213A6160}"/>
                </a:ext>
              </a:extLst>
            </p:cNvPr>
            <p:cNvSpPr txBox="1"/>
            <p:nvPr/>
          </p:nvSpPr>
          <p:spPr>
            <a:xfrm>
              <a:off x="7874526" y="2103427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Get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14B54-3096-409A-A685-CF98816FBBE9}"/>
                </a:ext>
              </a:extLst>
            </p:cNvPr>
            <p:cNvSpPr txBox="1"/>
            <p:nvPr/>
          </p:nvSpPr>
          <p:spPr>
            <a:xfrm>
              <a:off x="7874526" y="2423937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post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8F9476-3FE9-4FB4-AF05-9DCE01090CFE}"/>
                </a:ext>
              </a:extLst>
            </p:cNvPr>
            <p:cNvSpPr txBox="1"/>
            <p:nvPr/>
          </p:nvSpPr>
          <p:spPr>
            <a:xfrm>
              <a:off x="9294828" y="2414512"/>
              <a:ext cx="2828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http://http://127.0.0.1:8000/albums/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E0FD08-4B6C-4F60-A49A-30DD4E56F85C}"/>
                </a:ext>
              </a:extLst>
            </p:cNvPr>
            <p:cNvCxnSpPr/>
            <p:nvPr/>
          </p:nvCxnSpPr>
          <p:spPr>
            <a:xfrm flipH="1">
              <a:off x="7544587" y="3396296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4A31E8-26CD-4045-B2D4-4EC4D0489A89}"/>
                </a:ext>
              </a:extLst>
            </p:cNvPr>
            <p:cNvCxnSpPr/>
            <p:nvPr/>
          </p:nvCxnSpPr>
          <p:spPr>
            <a:xfrm flipH="1">
              <a:off x="7544587" y="3701575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1A1031-62E2-4F62-B31E-27F3D65C45FE}"/>
                </a:ext>
              </a:extLst>
            </p:cNvPr>
            <p:cNvSpPr txBox="1"/>
            <p:nvPr/>
          </p:nvSpPr>
          <p:spPr>
            <a:xfrm>
              <a:off x="7874526" y="3085213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Get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89E74B-FA35-48B8-B0CC-27B6621F1029}"/>
                </a:ext>
              </a:extLst>
            </p:cNvPr>
            <p:cNvSpPr txBox="1"/>
            <p:nvPr/>
          </p:nvSpPr>
          <p:spPr>
            <a:xfrm>
              <a:off x="7874526" y="3396296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put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ED208C-4EDA-447F-AADE-EF6FB8E0289F}"/>
                </a:ext>
              </a:extLst>
            </p:cNvPr>
            <p:cNvSpPr txBox="1"/>
            <p:nvPr/>
          </p:nvSpPr>
          <p:spPr>
            <a:xfrm>
              <a:off x="9294828" y="3550748"/>
              <a:ext cx="2828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http://http://127.0.0.1:8000/albums/1/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D8D07CE-8B92-4D11-8776-717935D06555}"/>
                </a:ext>
              </a:extLst>
            </p:cNvPr>
            <p:cNvCxnSpPr/>
            <p:nvPr/>
          </p:nvCxnSpPr>
          <p:spPr>
            <a:xfrm flipH="1">
              <a:off x="7544587" y="4018767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088370-3A57-4059-A063-A40BF9E6E556}"/>
                </a:ext>
              </a:extLst>
            </p:cNvPr>
            <p:cNvSpPr txBox="1"/>
            <p:nvPr/>
          </p:nvSpPr>
          <p:spPr>
            <a:xfrm>
              <a:off x="7874525" y="3713488"/>
              <a:ext cx="1102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delete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6BEC2F-580B-48F5-994E-FF55504D6FBC}"/>
                </a:ext>
              </a:extLst>
            </p:cNvPr>
            <p:cNvSpPr/>
            <p:nvPr/>
          </p:nvSpPr>
          <p:spPr>
            <a:xfrm>
              <a:off x="6111713" y="1457096"/>
              <a:ext cx="13291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视图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views.py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90A6B7-E413-411D-A56C-40CD3597BC83}"/>
                </a:ext>
              </a:extLst>
            </p:cNvPr>
            <p:cNvSpPr txBox="1"/>
            <p:nvPr/>
          </p:nvSpPr>
          <p:spPr>
            <a:xfrm>
              <a:off x="6177700" y="2424937"/>
              <a:ext cx="1282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AlbumList</a:t>
              </a: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（函数或者类）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75DD3A-43C3-4514-BBDA-8F8B0D0B7A7D}"/>
                </a:ext>
              </a:extLst>
            </p:cNvPr>
            <p:cNvSpPr txBox="1"/>
            <p:nvPr/>
          </p:nvSpPr>
          <p:spPr>
            <a:xfrm>
              <a:off x="6177700" y="3559599"/>
              <a:ext cx="1282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AlbumDetail</a:t>
              </a: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（函数或者类）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089E17-3CAA-4FC3-9F0B-8AE84FCDC975}"/>
                </a:ext>
              </a:extLst>
            </p:cNvPr>
            <p:cNvSpPr/>
            <p:nvPr/>
          </p:nvSpPr>
          <p:spPr>
            <a:xfrm>
              <a:off x="3687499" y="1457096"/>
              <a:ext cx="17972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序列化器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serializers.py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6F949A-5709-4392-BFD6-0EF12EE214E8}"/>
                </a:ext>
              </a:extLst>
            </p:cNvPr>
            <p:cNvSpPr txBox="1"/>
            <p:nvPr/>
          </p:nvSpPr>
          <p:spPr>
            <a:xfrm>
              <a:off x="3975755" y="2327854"/>
              <a:ext cx="12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AlbumSerializer(instance)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BDD5DDF-D2C3-4ED9-8DD3-D20FE91B5467}"/>
                </a:ext>
              </a:extLst>
            </p:cNvPr>
            <p:cNvSpPr/>
            <p:nvPr/>
          </p:nvSpPr>
          <p:spPr>
            <a:xfrm>
              <a:off x="1502861" y="1452086"/>
              <a:ext cx="13134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模型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models.py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C06BE0-AD1B-4C93-BF47-ABC32197B49C}"/>
                </a:ext>
              </a:extLst>
            </p:cNvPr>
            <p:cNvSpPr txBox="1"/>
            <p:nvPr/>
          </p:nvSpPr>
          <p:spPr>
            <a:xfrm>
              <a:off x="1621410" y="2419582"/>
              <a:ext cx="95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C9A492C-D8FE-4F5D-B253-ECAA07ACD3E9}"/>
                </a:ext>
              </a:extLst>
            </p:cNvPr>
            <p:cNvCxnSpPr/>
            <p:nvPr/>
          </p:nvCxnSpPr>
          <p:spPr>
            <a:xfrm flipH="1">
              <a:off x="2878366" y="3828136"/>
              <a:ext cx="99134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88D150D-629D-4BF5-A01D-D62F11CF0C3F}"/>
                </a:ext>
              </a:extLst>
            </p:cNvPr>
            <p:cNvSpPr txBox="1"/>
            <p:nvPr/>
          </p:nvSpPr>
          <p:spPr>
            <a:xfrm>
              <a:off x="2830060" y="3297989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反序列化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&lt;-Json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99A3EB8-9BAC-432D-9955-479C90EE0B2C}"/>
                </a:ext>
              </a:extLst>
            </p:cNvPr>
            <p:cNvCxnSpPr/>
            <p:nvPr/>
          </p:nvCxnSpPr>
          <p:spPr>
            <a:xfrm flipV="1">
              <a:off x="2878366" y="2722289"/>
              <a:ext cx="991340" cy="692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0D619E-6796-4D42-8420-89EC5D276F55}"/>
                </a:ext>
              </a:extLst>
            </p:cNvPr>
            <p:cNvSpPr txBox="1"/>
            <p:nvPr/>
          </p:nvSpPr>
          <p:spPr>
            <a:xfrm>
              <a:off x="2830060" y="2205996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-&gt;Json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A27BF7-8686-460E-8586-12E8C6AA435E}"/>
                </a:ext>
              </a:extLst>
            </p:cNvPr>
            <p:cNvSpPr>
              <a:spLocks/>
            </p:cNvSpPr>
            <p:nvPr/>
          </p:nvSpPr>
          <p:spPr>
            <a:xfrm>
              <a:off x="1445492" y="3506654"/>
              <a:ext cx="1432874" cy="742284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D17B2FC-62B9-4B2E-A5DF-C35FB0BCF5A5}"/>
                </a:ext>
              </a:extLst>
            </p:cNvPr>
            <p:cNvSpPr>
              <a:spLocks/>
            </p:cNvSpPr>
            <p:nvPr/>
          </p:nvSpPr>
          <p:spPr>
            <a:xfrm>
              <a:off x="3869706" y="3506654"/>
              <a:ext cx="1432874" cy="72150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05E387-4D31-488C-9B24-CCF61AAD1271}"/>
                </a:ext>
              </a:extLst>
            </p:cNvPr>
            <p:cNvSpPr txBox="1"/>
            <p:nvPr/>
          </p:nvSpPr>
          <p:spPr>
            <a:xfrm>
              <a:off x="3975755" y="3616186"/>
              <a:ext cx="12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data=data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7EEA73-C662-4FFE-9258-0D0A90546611}"/>
                </a:ext>
              </a:extLst>
            </p:cNvPr>
            <p:cNvSpPr txBox="1"/>
            <p:nvPr/>
          </p:nvSpPr>
          <p:spPr>
            <a:xfrm>
              <a:off x="1621410" y="3701575"/>
              <a:ext cx="95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6F145E8-7603-4743-A269-A16069054600}"/>
                </a:ext>
              </a:extLst>
            </p:cNvPr>
            <p:cNvCxnSpPr/>
            <p:nvPr/>
          </p:nvCxnSpPr>
          <p:spPr>
            <a:xfrm>
              <a:off x="5302580" y="2722289"/>
              <a:ext cx="79342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C18BF06-7F5C-49DB-837F-91A7D840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580" y="3839126"/>
              <a:ext cx="809133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359F6BA-FC3A-453D-B400-433E4AB9A1F8}"/>
                </a:ext>
              </a:extLst>
            </p:cNvPr>
            <p:cNvSpPr txBox="1"/>
            <p:nvPr/>
          </p:nvSpPr>
          <p:spPr>
            <a:xfrm>
              <a:off x="5238552" y="2363169"/>
              <a:ext cx="941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Get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10BF372-EA7F-4D4F-BA3B-894357F3C601}"/>
                </a:ext>
              </a:extLst>
            </p:cNvPr>
            <p:cNvSpPr txBox="1"/>
            <p:nvPr/>
          </p:nvSpPr>
          <p:spPr>
            <a:xfrm>
              <a:off x="5399947" y="3123007"/>
              <a:ext cx="6929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Post</a:t>
              </a:r>
            </a:p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Put</a:t>
              </a:r>
            </a:p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Delete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5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err="1" smtClean="0">
            <a:latin typeface="方正喵呜体" panose="02010600010101010101" pitchFamily="2" charset="-122"/>
            <a:ea typeface="方正喵呜体" panose="0201060001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方正喵呜体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鸿雁</dc:creator>
  <cp:lastModifiedBy>孙 鸿雁</cp:lastModifiedBy>
  <cp:revision>10</cp:revision>
  <dcterms:created xsi:type="dcterms:W3CDTF">2020-05-06T06:26:26Z</dcterms:created>
  <dcterms:modified xsi:type="dcterms:W3CDTF">2020-05-06T15:16:49Z</dcterms:modified>
</cp:coreProperties>
</file>