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8F9A4-FFBD-486F-8DCF-F8AFAAD8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DE11FC-B803-4B8E-9694-00F0805D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5D8B1-A8EC-423A-8383-29EC6873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697A5-BB17-4D93-8CA7-1F34561D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413C0-CF32-4B8B-8D90-D868BC4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3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F8907-A188-42D3-AD8F-320D588E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14277D-5AB7-4477-A91D-1C751BC8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B1F73-A771-421E-8E56-1F836B0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95E18-1490-4C8F-A9D8-D8C4DB09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B9CC2-1F64-4DF1-A697-B33281BA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76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AD7B38-00FE-422C-AA82-63C23C267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896F0-4ED4-4F5D-876F-ADE557D1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93597-2D44-452F-ABCB-9B456196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86805-EB4F-4E5D-8568-57038705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08ED6-1D79-4E84-A349-27B972E6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EB8EE-A170-4B98-B2D4-815C4808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82BF6-C9B8-4BDA-AF76-572EEA45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73CFB-0B7D-4298-9B7D-2F99FF29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72F06-8A18-4F91-8DCF-EE7E6DC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8B58B-15E9-4000-86C2-C54CDD7B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1A4F9-002E-4305-99E9-2D7D8050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521675-7BE9-4186-82C3-DCAF3AEA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533B0-3CCB-4359-8192-47DC20FB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7F2D0-77DD-4984-AD8C-5243AD87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56B94-2E7C-4E62-89F1-CC352B6C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9E6A0-D159-49BD-A196-55BC6471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9CEB7-9883-4E47-95B4-36BED29B6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F2070-24A2-4BE9-B84D-85D721393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E0FB10-F7EB-4DF8-A0DC-2E9BDEC3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A64D0-196A-4228-9A61-3DEE6B49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BED5E-A5C2-4CEE-9648-634AD302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7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D08BB-F950-4562-AFBC-8F60EBBE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C8D30-FA8C-4B84-BC7E-C1DE6F5C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17F34-4CDA-417F-82C1-ED20EAA97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964D64-1797-4AFA-ACB6-1935134E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512039-FFDB-4090-ACE8-7080CB34F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B4681-6BA6-4683-9643-F2CFD294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C2A371-FE3C-4BD1-A57F-C2AC389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7FCA6D-BD65-41DC-B533-F7ED7DA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C8CF-D023-43C5-9413-82F3CD59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6E71F9-6D17-48CC-86BD-81D96C14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46A2EF-DA07-419C-A75A-3151DC56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6AA17-C898-477A-A24D-3AAB4C42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140FCB-55D4-4957-93C1-88860EC3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4A7ED8-0D44-4B1D-B921-D8E30C82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3483A6-F403-4C9C-A6E9-8D107194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00DE9-9AB6-4B18-85BF-97030ED0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4A222-1B1D-40FE-A6C7-C7705C35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9FFED-1F4F-4AD8-8703-63A7E623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42F7CA-0E42-4376-A228-8C47C119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AF0A44-041C-4DB8-B6ED-E35DE71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8A55E-7642-455E-BC23-E8F33C9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12A8D-D76F-4A1B-81A9-B93AFBE5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D35724-238A-4CCE-B6E2-CBFE5E571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141FAB-3025-4BEE-9954-0E56D63B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D995C-90E9-44CD-8037-BC3DB291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2A184-901C-4A16-A328-FCEA3173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4AB66-D3C3-484B-BCA4-5864B948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9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FF7368-06CB-4C3D-81B8-D403568B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09C9F-43A1-417E-B294-99A4A17E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B3B014-110B-46E4-B7BD-99D0A507A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ED8E-B12C-4B5D-B470-B4529A82CF3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5F1D0-2E24-419A-A50F-3ECA187AB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C39A7-064E-4029-8E3B-01E721106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0739-E3EF-4B63-9B1F-2D77B45E21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02A2392E-B937-420E-B3DA-BDE88CCCA75D}"/>
              </a:ext>
            </a:extLst>
          </p:cNvPr>
          <p:cNvGrpSpPr/>
          <p:nvPr/>
        </p:nvGrpSpPr>
        <p:grpSpPr>
          <a:xfrm>
            <a:off x="317477" y="846836"/>
            <a:ext cx="11557046" cy="4973943"/>
            <a:chOff x="578398" y="601739"/>
            <a:chExt cx="11557046" cy="497394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79136E-9F7D-472B-80DB-DB09FF01C13E}"/>
                </a:ext>
              </a:extLst>
            </p:cNvPr>
            <p:cNvSpPr>
              <a:spLocks/>
            </p:cNvSpPr>
            <p:nvPr/>
          </p:nvSpPr>
          <p:spPr>
            <a:xfrm>
              <a:off x="588838" y="1444806"/>
              <a:ext cx="1798547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5705A7-B841-4D21-A8B0-3F32DD9E1F94}"/>
                </a:ext>
              </a:extLst>
            </p:cNvPr>
            <p:cNvSpPr>
              <a:spLocks/>
            </p:cNvSpPr>
            <p:nvPr/>
          </p:nvSpPr>
          <p:spPr>
            <a:xfrm>
              <a:off x="5970287" y="1444806"/>
              <a:ext cx="1432874" cy="413087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7031E8A-69D4-44B8-BF6C-BDEE810E77A2}"/>
                </a:ext>
              </a:extLst>
            </p:cNvPr>
            <p:cNvSpPr>
              <a:spLocks/>
            </p:cNvSpPr>
            <p:nvPr/>
          </p:nvSpPr>
          <p:spPr>
            <a:xfrm>
              <a:off x="3378484" y="1444806"/>
              <a:ext cx="1782670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92FD8DB-A21B-4BEA-A702-910C1DD07CC4}"/>
                </a:ext>
              </a:extLst>
            </p:cNvPr>
            <p:cNvCxnSpPr/>
            <p:nvPr/>
          </p:nvCxnSpPr>
          <p:spPr>
            <a:xfrm flipH="1">
              <a:off x="7403161" y="1899328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2D2CA5D-2921-4A99-9D3B-AEB54253E373}"/>
                </a:ext>
              </a:extLst>
            </p:cNvPr>
            <p:cNvCxnSpPr/>
            <p:nvPr/>
          </p:nvCxnSpPr>
          <p:spPr>
            <a:xfrm flipH="1">
              <a:off x="7403161" y="2538154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97BCEF-4820-4A32-B547-6B1D213A6160}"/>
                </a:ext>
              </a:extLst>
            </p:cNvPr>
            <p:cNvSpPr txBox="1"/>
            <p:nvPr/>
          </p:nvSpPr>
          <p:spPr>
            <a:xfrm>
              <a:off x="7345418" y="1540329"/>
              <a:ext cx="2268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Get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请求返回多个对象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914B54-3096-409A-A685-CF98816FBBE9}"/>
                </a:ext>
              </a:extLst>
            </p:cNvPr>
            <p:cNvSpPr txBox="1"/>
            <p:nvPr/>
          </p:nvSpPr>
          <p:spPr>
            <a:xfrm>
              <a:off x="8008971" y="2244788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post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8F9476-3FE9-4FB4-AF05-9DCE01090CFE}"/>
                </a:ext>
              </a:extLst>
            </p:cNvPr>
            <p:cNvSpPr txBox="1"/>
            <p:nvPr/>
          </p:nvSpPr>
          <p:spPr>
            <a:xfrm>
              <a:off x="9153402" y="1889903"/>
              <a:ext cx="28280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http://http://127.0.0.1:8000/albums/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E0FD08-4B6C-4F60-A49A-30DD4E56F85C}"/>
                </a:ext>
              </a:extLst>
            </p:cNvPr>
            <p:cNvCxnSpPr/>
            <p:nvPr/>
          </p:nvCxnSpPr>
          <p:spPr>
            <a:xfrm flipH="1">
              <a:off x="7403161" y="3737372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C4A31E8-26CD-4045-B2D4-4EC4D0489A89}"/>
                </a:ext>
              </a:extLst>
            </p:cNvPr>
            <p:cNvCxnSpPr/>
            <p:nvPr/>
          </p:nvCxnSpPr>
          <p:spPr>
            <a:xfrm flipH="1">
              <a:off x="7403161" y="4443844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11A1031-62E2-4F62-B31E-27F3D65C45FE}"/>
                </a:ext>
              </a:extLst>
            </p:cNvPr>
            <p:cNvSpPr txBox="1"/>
            <p:nvPr/>
          </p:nvSpPr>
          <p:spPr>
            <a:xfrm>
              <a:off x="7535068" y="3417683"/>
              <a:ext cx="1881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Get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请求返回单个对象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E89E74B-FA35-48B8-B0CC-27B6621F1029}"/>
                </a:ext>
              </a:extLst>
            </p:cNvPr>
            <p:cNvSpPr txBox="1"/>
            <p:nvPr/>
          </p:nvSpPr>
          <p:spPr>
            <a:xfrm>
              <a:off x="7733100" y="4138565"/>
              <a:ext cx="9332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put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ED208C-4EDA-447F-AADE-EF6FB8E0289F}"/>
                </a:ext>
              </a:extLst>
            </p:cNvPr>
            <p:cNvSpPr txBox="1"/>
            <p:nvPr/>
          </p:nvSpPr>
          <p:spPr>
            <a:xfrm>
              <a:off x="8996293" y="4042652"/>
              <a:ext cx="31391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http://http://127.0.0.1:8000/albums/&lt;pk&gt;/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D8D07CE-8B92-4D11-8776-717935D06555}"/>
                </a:ext>
              </a:extLst>
            </p:cNvPr>
            <p:cNvCxnSpPr/>
            <p:nvPr/>
          </p:nvCxnSpPr>
          <p:spPr>
            <a:xfrm flipH="1">
              <a:off x="7403161" y="5242927"/>
              <a:ext cx="1665401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088370-3A57-4059-A063-A40BF9E6E556}"/>
                </a:ext>
              </a:extLst>
            </p:cNvPr>
            <p:cNvSpPr txBox="1"/>
            <p:nvPr/>
          </p:nvSpPr>
          <p:spPr>
            <a:xfrm>
              <a:off x="7733099" y="4937648"/>
              <a:ext cx="1102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delete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请求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B6BEC2F-580B-48F5-994E-FF55504D6FBC}"/>
                </a:ext>
              </a:extLst>
            </p:cNvPr>
            <p:cNvSpPr/>
            <p:nvPr/>
          </p:nvSpPr>
          <p:spPr>
            <a:xfrm>
              <a:off x="5970287" y="601739"/>
              <a:ext cx="13291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视图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views.py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B90A6B7-E413-411D-A56C-40CD3597BC83}"/>
                </a:ext>
              </a:extLst>
            </p:cNvPr>
            <p:cNvSpPr txBox="1"/>
            <p:nvPr/>
          </p:nvSpPr>
          <p:spPr>
            <a:xfrm>
              <a:off x="6036274" y="2340095"/>
              <a:ext cx="1282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AlbumList</a:t>
              </a: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（函数或者类）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75DD3A-43C3-4514-BBDA-8F8B0D0B7A7D}"/>
                </a:ext>
              </a:extLst>
            </p:cNvPr>
            <p:cNvSpPr txBox="1"/>
            <p:nvPr/>
          </p:nvSpPr>
          <p:spPr>
            <a:xfrm>
              <a:off x="6036274" y="4071113"/>
              <a:ext cx="12820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AlbumDetail</a:t>
              </a: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（函数或者类）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3089E17-3CAA-4FC3-9F0B-8AE84FCDC975}"/>
                </a:ext>
              </a:extLst>
            </p:cNvPr>
            <p:cNvSpPr/>
            <p:nvPr/>
          </p:nvSpPr>
          <p:spPr>
            <a:xfrm>
              <a:off x="3378484" y="601739"/>
              <a:ext cx="17972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序列化器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serializers.py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6F949A-5709-4392-BFD6-0EF12EE214E8}"/>
                </a:ext>
              </a:extLst>
            </p:cNvPr>
            <p:cNvSpPr txBox="1"/>
            <p:nvPr/>
          </p:nvSpPr>
          <p:spPr>
            <a:xfrm>
              <a:off x="3621931" y="1521843"/>
              <a:ext cx="12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AlbumSerializer(</a:t>
              </a:r>
              <a:r>
                <a:rPr lang="en-US" altLang="zh-CN" sz="1400" dirty="0" err="1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queryset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)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BDD5DDF-D2C3-4ED9-8DD3-D20FE91B5467}"/>
                </a:ext>
              </a:extLst>
            </p:cNvPr>
            <p:cNvSpPr/>
            <p:nvPr/>
          </p:nvSpPr>
          <p:spPr>
            <a:xfrm>
              <a:off x="1011880" y="601739"/>
              <a:ext cx="13134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模型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models.py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C06BE0-AD1B-4C93-BF47-ABC32197B49C}"/>
                </a:ext>
              </a:extLst>
            </p:cNvPr>
            <p:cNvSpPr txBox="1"/>
            <p:nvPr/>
          </p:nvSpPr>
          <p:spPr>
            <a:xfrm>
              <a:off x="634791" y="1629564"/>
              <a:ext cx="1675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返回多个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实例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C9A492C-D8FE-4F5D-B253-ECAA07ACD3E9}"/>
                </a:ext>
              </a:extLst>
            </p:cNvPr>
            <p:cNvCxnSpPr>
              <a:cxnSpLocks/>
              <a:stCxn id="37" idx="1"/>
              <a:endCxn id="36" idx="3"/>
            </p:cNvCxnSpPr>
            <p:nvPr/>
          </p:nvCxnSpPr>
          <p:spPr>
            <a:xfrm flipH="1">
              <a:off x="2397584" y="2539975"/>
              <a:ext cx="96349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88D150D-629D-4BF5-A01D-D62F11CF0C3F}"/>
                </a:ext>
              </a:extLst>
            </p:cNvPr>
            <p:cNvSpPr txBox="1"/>
            <p:nvPr/>
          </p:nvSpPr>
          <p:spPr>
            <a:xfrm>
              <a:off x="2349278" y="2014934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反序列化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&lt;-Json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99A3EB8-9BAC-432D-9955-479C90EE0B2C}"/>
                </a:ext>
              </a:extLst>
            </p:cNvPr>
            <p:cNvCxnSpPr/>
            <p:nvPr/>
          </p:nvCxnSpPr>
          <p:spPr>
            <a:xfrm flipV="1">
              <a:off x="2387385" y="1866331"/>
              <a:ext cx="991340" cy="692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0D619E-6796-4D42-8420-89EC5D276F55}"/>
                </a:ext>
              </a:extLst>
            </p:cNvPr>
            <p:cNvSpPr txBox="1"/>
            <p:nvPr/>
          </p:nvSpPr>
          <p:spPr>
            <a:xfrm>
              <a:off x="2339079" y="1350038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-&gt;Json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A27BF7-8686-460E-8586-12E8C6AA435E}"/>
                </a:ext>
              </a:extLst>
            </p:cNvPr>
            <p:cNvSpPr>
              <a:spLocks/>
            </p:cNvSpPr>
            <p:nvPr/>
          </p:nvSpPr>
          <p:spPr>
            <a:xfrm>
              <a:off x="588838" y="2223599"/>
              <a:ext cx="1808746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D17B2FC-62B9-4B2E-A5DF-C35FB0BCF5A5}"/>
                </a:ext>
              </a:extLst>
            </p:cNvPr>
            <p:cNvSpPr>
              <a:spLocks/>
            </p:cNvSpPr>
            <p:nvPr/>
          </p:nvSpPr>
          <p:spPr>
            <a:xfrm>
              <a:off x="3361074" y="2223599"/>
              <a:ext cx="1800080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205E387-4D31-488C-9B24-CCF61AAD1271}"/>
                </a:ext>
              </a:extLst>
            </p:cNvPr>
            <p:cNvSpPr txBox="1"/>
            <p:nvPr/>
          </p:nvSpPr>
          <p:spPr>
            <a:xfrm>
              <a:off x="3609659" y="2280338"/>
              <a:ext cx="12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data=data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B7EEA73-C662-4FFE-9258-0D0A90546611}"/>
                </a:ext>
              </a:extLst>
            </p:cNvPr>
            <p:cNvSpPr txBox="1"/>
            <p:nvPr/>
          </p:nvSpPr>
          <p:spPr>
            <a:xfrm>
              <a:off x="816139" y="2373716"/>
              <a:ext cx="1332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创建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实例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6F145E8-7603-4743-A269-A16069054600}"/>
                </a:ext>
              </a:extLst>
            </p:cNvPr>
            <p:cNvCxnSpPr/>
            <p:nvPr/>
          </p:nvCxnSpPr>
          <p:spPr>
            <a:xfrm>
              <a:off x="5161154" y="1885775"/>
              <a:ext cx="79342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C18BF06-7F5C-49DB-837F-91A7D840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297" y="2527604"/>
              <a:ext cx="809133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C708300-739D-4C53-BB75-33C4FFD23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7144" y="4437899"/>
              <a:ext cx="99134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B7288AB-E779-49BA-9009-DBDE892125A1}"/>
                </a:ext>
              </a:extLst>
            </p:cNvPr>
            <p:cNvSpPr>
              <a:spLocks/>
            </p:cNvSpPr>
            <p:nvPr/>
          </p:nvSpPr>
          <p:spPr>
            <a:xfrm>
              <a:off x="578398" y="4116417"/>
              <a:ext cx="1808746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0CED025-9DE9-46D1-9D36-375C96858D0E}"/>
                </a:ext>
              </a:extLst>
            </p:cNvPr>
            <p:cNvSpPr>
              <a:spLocks/>
            </p:cNvSpPr>
            <p:nvPr/>
          </p:nvSpPr>
          <p:spPr>
            <a:xfrm>
              <a:off x="3369277" y="4116417"/>
              <a:ext cx="1791877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3CC2399-1A82-4C70-83A4-C02DA90E22E5}"/>
                </a:ext>
              </a:extLst>
            </p:cNvPr>
            <p:cNvSpPr txBox="1"/>
            <p:nvPr/>
          </p:nvSpPr>
          <p:spPr>
            <a:xfrm>
              <a:off x="3342599" y="4139385"/>
              <a:ext cx="18531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（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instance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，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data=data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）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BFD0B12-9C9D-4C4D-8964-E52BA66E21B6}"/>
                </a:ext>
              </a:extLst>
            </p:cNvPr>
            <p:cNvSpPr txBox="1"/>
            <p:nvPr/>
          </p:nvSpPr>
          <p:spPr>
            <a:xfrm>
              <a:off x="804060" y="4278904"/>
              <a:ext cx="1319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更新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实例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10D30E-96AD-482C-A476-127B94135728}"/>
                </a:ext>
              </a:extLst>
            </p:cNvPr>
            <p:cNvSpPr>
              <a:spLocks/>
            </p:cNvSpPr>
            <p:nvPr/>
          </p:nvSpPr>
          <p:spPr>
            <a:xfrm>
              <a:off x="578398" y="4942930"/>
              <a:ext cx="1808746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55AEA3F-FEB4-4AB8-9A5E-C232CDBB22F1}"/>
                </a:ext>
              </a:extLst>
            </p:cNvPr>
            <p:cNvSpPr txBox="1"/>
            <p:nvPr/>
          </p:nvSpPr>
          <p:spPr>
            <a:xfrm>
              <a:off x="794012" y="5105417"/>
              <a:ext cx="13197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删除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实例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27E1BC3-3600-4494-A6C2-2894134630D7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2387144" y="5242927"/>
              <a:ext cx="3582902" cy="1637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456CCD7-433E-4528-8137-E1B6E3C6E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5230" y="4400995"/>
              <a:ext cx="809133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6DFED1D-D4A1-4A34-B6D3-806010ABAA65}"/>
                </a:ext>
              </a:extLst>
            </p:cNvPr>
            <p:cNvSpPr>
              <a:spLocks/>
            </p:cNvSpPr>
            <p:nvPr/>
          </p:nvSpPr>
          <p:spPr>
            <a:xfrm>
              <a:off x="588838" y="3292726"/>
              <a:ext cx="1798547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5F1D865-E893-4437-83AC-CC5D94A508AE}"/>
                </a:ext>
              </a:extLst>
            </p:cNvPr>
            <p:cNvSpPr>
              <a:spLocks/>
            </p:cNvSpPr>
            <p:nvPr/>
          </p:nvSpPr>
          <p:spPr>
            <a:xfrm>
              <a:off x="3378484" y="3292726"/>
              <a:ext cx="1782670" cy="632752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FFC1A0-8922-4960-BE9E-263F8D1E14BE}"/>
                </a:ext>
              </a:extLst>
            </p:cNvPr>
            <p:cNvSpPr txBox="1"/>
            <p:nvPr/>
          </p:nvSpPr>
          <p:spPr>
            <a:xfrm>
              <a:off x="3621931" y="3369763"/>
              <a:ext cx="12207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AlbumSerializer(instance)</a:t>
              </a:r>
              <a:endParaRPr lang="zh-CN" altLang="en-US" sz="1400" dirty="0" err="1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0A471B1-CA2C-4BDD-9413-C256EF402452}"/>
                </a:ext>
              </a:extLst>
            </p:cNvPr>
            <p:cNvSpPr txBox="1"/>
            <p:nvPr/>
          </p:nvSpPr>
          <p:spPr>
            <a:xfrm>
              <a:off x="627076" y="3429000"/>
              <a:ext cx="1673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返回单个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Album</a:t>
              </a:r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实例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F71BB15-06DE-442E-ADDB-A0AF71F045A5}"/>
                </a:ext>
              </a:extLst>
            </p:cNvPr>
            <p:cNvCxnSpPr/>
            <p:nvPr/>
          </p:nvCxnSpPr>
          <p:spPr>
            <a:xfrm flipV="1">
              <a:off x="2387385" y="3714251"/>
              <a:ext cx="991340" cy="6927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F5F3BB0-8C9F-42A4-8BD7-1D221F57772C}"/>
                </a:ext>
              </a:extLst>
            </p:cNvPr>
            <p:cNvSpPr txBox="1"/>
            <p:nvPr/>
          </p:nvSpPr>
          <p:spPr>
            <a:xfrm>
              <a:off x="2339079" y="3197958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-&gt;Json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885C7D2-8479-4B24-9B93-873489D82FD0}"/>
                </a:ext>
              </a:extLst>
            </p:cNvPr>
            <p:cNvCxnSpPr/>
            <p:nvPr/>
          </p:nvCxnSpPr>
          <p:spPr>
            <a:xfrm>
              <a:off x="5161154" y="3714251"/>
              <a:ext cx="793420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70DC9D76-66E1-4550-A022-EB42FE2E0905}"/>
                </a:ext>
              </a:extLst>
            </p:cNvPr>
            <p:cNvSpPr txBox="1"/>
            <p:nvPr/>
          </p:nvSpPr>
          <p:spPr>
            <a:xfrm>
              <a:off x="2349278" y="3853886"/>
              <a:ext cx="10973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反序列化</a:t>
              </a:r>
              <a:endParaRPr lang="en-US" altLang="zh-CN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  <a:p>
              <a:pPr algn="ctr"/>
              <a:r>
                <a:rPr lang="zh-CN" altLang="en-US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对象</a:t>
              </a:r>
              <a:r>
                <a:rPr lang="en-US" altLang="zh-CN" sz="1400" dirty="0">
                  <a:latin typeface="方正喵呜体" panose="02010600010101010101" pitchFamily="2" charset="-122"/>
                  <a:ea typeface="方正喵呜体" panose="02010600010101010101" pitchFamily="2" charset="-122"/>
                </a:rPr>
                <a:t>&lt;-Json</a:t>
              </a:r>
              <a:endParaRPr lang="zh-CN" altLang="en-US" sz="1400" dirty="0">
                <a:latin typeface="方正喵呜体" panose="02010600010101010101" pitchFamily="2" charset="-122"/>
                <a:ea typeface="方正喵呜体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568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err="1" smtClean="0">
            <a:latin typeface="方正喵呜体" panose="02010600010101010101" pitchFamily="2" charset="-122"/>
            <a:ea typeface="方正喵呜体" panose="0201060001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124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方正喵呜体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鸿雁</dc:creator>
  <cp:lastModifiedBy>孙 鸿雁</cp:lastModifiedBy>
  <cp:revision>14</cp:revision>
  <dcterms:created xsi:type="dcterms:W3CDTF">2020-05-06T06:26:26Z</dcterms:created>
  <dcterms:modified xsi:type="dcterms:W3CDTF">2020-05-12T16:43:57Z</dcterms:modified>
</cp:coreProperties>
</file>