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27/10/2019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27/10/2019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27/10/2019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27/10/2019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7200" dirty="0" smtClean="0">
                <a:latin typeface="Bahnschrift SemiBold" panose="020B0502040204020203" pitchFamily="34" charset="0"/>
              </a:rPr>
              <a:t>HORARIO BISONTE</a:t>
            </a:r>
            <a:endParaRPr lang="es-ES" sz="7200" dirty="0">
              <a:latin typeface="Bahnschrift SemiBol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rgbClr val="FF0000"/>
                </a:solidFill>
              </a:rPr>
              <a:t>EQUIPO ROCKET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484" y="3200167"/>
            <a:ext cx="2405431" cy="24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432" y="1203185"/>
            <a:ext cx="10441160" cy="1143000"/>
          </a:xfrm>
        </p:spPr>
        <p:txBody>
          <a:bodyPr>
            <a:normAutofit/>
          </a:bodyPr>
          <a:lstStyle/>
          <a:p>
            <a:r>
              <a:rPr lang="es-MX" sz="4400" dirty="0" smtClean="0">
                <a:solidFill>
                  <a:srgbClr val="FF0000"/>
                </a:solidFill>
              </a:rPr>
              <a:t>¿EN QUÉ CONSISTE?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5661248"/>
            <a:ext cx="1037279" cy="1037279"/>
          </a:xfrm>
        </p:spPr>
      </p:pic>
      <p:sp>
        <p:nvSpPr>
          <p:cNvPr id="6" name="CuadroTexto 5"/>
          <p:cNvSpPr txBox="1"/>
          <p:nvPr/>
        </p:nvSpPr>
        <p:spPr>
          <a:xfrm>
            <a:off x="1631504" y="162880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199456" y="2694238"/>
            <a:ext cx="9433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+mj-lt"/>
              </a:rPr>
              <a:t>Consiste en armar tu horario según tus necesidades, o asistiendo a la facultad con ayudándote con el horario que más se te acomode.</a:t>
            </a:r>
            <a:endParaRPr lang="es-MX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7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2679" y="1124744"/>
            <a:ext cx="10369152" cy="1143000"/>
          </a:xfrm>
        </p:spPr>
        <p:txBody>
          <a:bodyPr>
            <a:normAutofit/>
          </a:bodyPr>
          <a:lstStyle/>
          <a:p>
            <a:r>
              <a:rPr lang="es-MX" sz="4400" dirty="0" smtClean="0">
                <a:solidFill>
                  <a:srgbClr val="FF0000"/>
                </a:solidFill>
              </a:rPr>
              <a:t>OBSERVACIONES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524000" y="2413980"/>
            <a:ext cx="9144000" cy="42672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+mj-lt"/>
              </a:rPr>
              <a:t>Solo estamos teniendo en cuenta de primer a segundo semestre</a:t>
            </a:r>
          </a:p>
          <a:p>
            <a:r>
              <a:rPr lang="es-MX" sz="2800" dirty="0" smtClean="0">
                <a:latin typeface="+mj-lt"/>
              </a:rPr>
              <a:t>Solamente de la carrera de LCC</a:t>
            </a:r>
          </a:p>
          <a:p>
            <a:r>
              <a:rPr lang="es-MX" sz="2800" dirty="0" smtClean="0">
                <a:latin typeface="+mj-lt"/>
              </a:rPr>
              <a:t>Los grupos están sujetos a disponibilidad en el </a:t>
            </a:r>
            <a:r>
              <a:rPr lang="es-MX" sz="2800" dirty="0" err="1" smtClean="0">
                <a:latin typeface="+mj-lt"/>
              </a:rPr>
              <a:t>siase</a:t>
            </a:r>
            <a:endParaRPr lang="en-US" sz="2800" dirty="0">
              <a:latin typeface="+mj-lt"/>
            </a:endParaRPr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5661248"/>
            <a:ext cx="1037279" cy="10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8384" y="2420888"/>
            <a:ext cx="12192124" cy="1872208"/>
          </a:xfrm>
        </p:spPr>
        <p:txBody>
          <a:bodyPr>
            <a:noAutofit/>
          </a:bodyPr>
          <a:lstStyle/>
          <a:p>
            <a:pPr algn="ctr"/>
            <a:r>
              <a:rPr lang="es-MX" sz="11500" dirty="0" smtClean="0">
                <a:solidFill>
                  <a:srgbClr val="FF0000"/>
                </a:solidFill>
              </a:rPr>
              <a:t>DEMOST  ACION</a:t>
            </a:r>
            <a:endParaRPr lang="en-US" sz="115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2420888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Candara</vt:lpstr>
      <vt:lpstr>Consolas</vt:lpstr>
      <vt:lpstr>Equipo informático 16 × 9</vt:lpstr>
      <vt:lpstr>HORARIO BISONTE</vt:lpstr>
      <vt:lpstr>¿EN QUÉ CONSISTE?</vt:lpstr>
      <vt:lpstr>OBSERVACIONES</vt:lpstr>
      <vt:lpstr>DEMOST  ACION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2019-10-27T11:26:40Z</dcterms:created>
  <dcterms:modified xsi:type="dcterms:W3CDTF">2019-10-27T14:13:24Z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