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ECB"/>
    <a:srgbClr val="AA3BBB"/>
    <a:srgbClr val="E197E6"/>
    <a:srgbClr val="B65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38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8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D9C4-D806-0549-83F2-14AECF6AF564}" type="datetimeFigureOut">
              <a:rPr lang="en-US" smtClean="0"/>
              <a:t>23/11/13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A07F-C435-4446-BE19-A0039353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70931" y="2446701"/>
            <a:ext cx="1325962" cy="1335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rgbClr val="B651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0800000">
            <a:off x="3613714" y="2665962"/>
            <a:ext cx="859073" cy="864002"/>
          </a:xfrm>
          <a:prstGeom prst="arc">
            <a:avLst>
              <a:gd name="adj1" fmla="val 10784313"/>
              <a:gd name="adj2" fmla="val 0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89103" y="286762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0277" y="286762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34903" y="2599101"/>
            <a:ext cx="1325962" cy="1335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solidFill>
              <a:srgbClr val="B651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10800000">
            <a:off x="5577686" y="2818362"/>
            <a:ext cx="859073" cy="864002"/>
          </a:xfrm>
          <a:prstGeom prst="arc">
            <a:avLst>
              <a:gd name="adj1" fmla="val 10784313"/>
              <a:gd name="adj2" fmla="val 0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34121" y="2818361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^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73281" y="2821337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^</a:t>
            </a:r>
            <a:endParaRPr lang="en-US" sz="32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75638" y="1478474"/>
            <a:ext cx="242781" cy="1346934"/>
            <a:chOff x="7675638" y="1478474"/>
            <a:chExt cx="242781" cy="1346934"/>
          </a:xfrm>
        </p:grpSpPr>
        <p:sp>
          <p:nvSpPr>
            <p:cNvPr id="20" name="Rectangle 19"/>
            <p:cNvSpPr/>
            <p:nvPr/>
          </p:nvSpPr>
          <p:spPr>
            <a:xfrm>
              <a:off x="7675638" y="1711938"/>
              <a:ext cx="242781" cy="887163"/>
            </a:xfrm>
            <a:prstGeom prst="rect">
              <a:avLst/>
            </a:prstGeom>
            <a:pattFill prst="dkUpDiag">
              <a:fgClr>
                <a:srgbClr val="E197E6"/>
              </a:fgClr>
              <a:bgClr>
                <a:prstClr val="white"/>
              </a:bgClr>
            </a:pattFill>
            <a:ln>
              <a:solidFill>
                <a:srgbClr val="AA3BB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75638" y="2440346"/>
              <a:ext cx="242781" cy="15875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B65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75638" y="1711938"/>
              <a:ext cx="242781" cy="15875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B65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10800000">
              <a:off x="7675638" y="1478474"/>
              <a:ext cx="242781" cy="214786"/>
            </a:xfrm>
            <a:prstGeom prst="triangl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7675638" y="2610622"/>
              <a:ext cx="242781" cy="214786"/>
            </a:xfrm>
            <a:prstGeom prst="triangle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221084" y="4581857"/>
            <a:ext cx="242781" cy="887163"/>
          </a:xfrm>
          <a:prstGeom prst="rect">
            <a:avLst/>
          </a:prstGeom>
          <a:pattFill prst="dkUpDiag">
            <a:fgClr>
              <a:srgbClr val="E197E6"/>
            </a:fgClr>
            <a:bgClr>
              <a:prstClr val="white"/>
            </a:bgClr>
          </a:pattFill>
          <a:ln>
            <a:solidFill>
              <a:srgbClr val="AA3B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21084" y="5310265"/>
            <a:ext cx="242781" cy="158755"/>
          </a:xfrm>
          <a:prstGeom prst="rect">
            <a:avLst/>
          </a:prstGeom>
          <a:solidFill>
            <a:srgbClr val="FF6600"/>
          </a:solidFill>
          <a:ln>
            <a:solidFill>
              <a:srgbClr val="B651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21084" y="4581857"/>
            <a:ext cx="242781" cy="158755"/>
          </a:xfrm>
          <a:prstGeom prst="rect">
            <a:avLst/>
          </a:prstGeom>
          <a:solidFill>
            <a:srgbClr val="FF6600"/>
          </a:solidFill>
          <a:ln>
            <a:solidFill>
              <a:srgbClr val="B651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7221084" y="4348393"/>
            <a:ext cx="242781" cy="214786"/>
          </a:xfrm>
          <a:prstGeom prst="triangl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7221084" y="5480541"/>
            <a:ext cx="242781" cy="214786"/>
          </a:xfrm>
          <a:prstGeom prst="triangle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 rot="5400000">
            <a:off x="7216412" y="4904954"/>
            <a:ext cx="252120" cy="242781"/>
          </a:xfrm>
          <a:prstGeom prst="parallelogram">
            <a:avLst/>
          </a:prstGeom>
          <a:solidFill>
            <a:srgbClr val="40AECB"/>
          </a:solidFill>
          <a:ln>
            <a:solidFill>
              <a:srgbClr val="B651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</dc:creator>
  <cp:lastModifiedBy>willy</cp:lastModifiedBy>
  <cp:revision>5</cp:revision>
  <dcterms:created xsi:type="dcterms:W3CDTF">2013-11-23T21:49:13Z</dcterms:created>
  <dcterms:modified xsi:type="dcterms:W3CDTF">2013-11-23T22:33:44Z</dcterms:modified>
</cp:coreProperties>
</file>