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727" autoAdjust="0"/>
  </p:normalViewPr>
  <p:slideViewPr>
    <p:cSldViewPr>
      <p:cViewPr varScale="1">
        <p:scale>
          <a:sx n="79" d="100"/>
          <a:sy n="79" d="100"/>
        </p:scale>
        <p:origin x="20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 dirty="0">
                <a:solidFill>
                  <a:schemeClr val="accent3"/>
                </a:solidFill>
              </a:rPr>
              <a:t>ALL SAND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</a:t>
            </a:r>
            <a:r>
              <a:rPr lang="fr-FR" sz="1300" dirty="0" smtClean="0">
                <a:solidFill>
                  <a:schemeClr val="tx1"/>
                </a:solidFill>
              </a:rPr>
              <a:t>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et Part en automatique pour les </a:t>
            </a:r>
            <a:r>
              <a:rPr lang="fr-FR" sz="1300" dirty="0" smtClean="0">
                <a:solidFill>
                  <a:schemeClr val="tx1"/>
                </a:solidFill>
              </a:rPr>
              <a:t>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(R.WALTHER + J. FONTAINE)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b="1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(CONSOLIDATION)THEN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NLAYER&gt;1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.AND.NSICLA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.GT.1)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BED_UPDATE_ACTIVE_LAYER_HIRANO.f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8538" y="4107138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979712" y="479715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-1"/>
            <a:ext cx="331236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/>
              <a:t>ENDIF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78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(FLUER)</a:t>
            </a:r>
          </a:p>
          <a:p>
            <a:r>
              <a:rPr lang="fr-FR" sz="800" dirty="0"/>
              <a:t>(?+?)</a:t>
            </a:r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(FLUER)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60240" y="877162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285628" y="2276872"/>
            <a:ext cx="44661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1506</Words>
  <Application>Microsoft Office PowerPoint</Application>
  <PresentationFormat>Affichage à l'écran (4:3)</PresentationFormat>
  <Paragraphs>349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94</cp:revision>
  <dcterms:created xsi:type="dcterms:W3CDTF">2017-04-11T09:26:04Z</dcterms:created>
  <dcterms:modified xsi:type="dcterms:W3CDTF">2017-10-17T09:31:35Z</dcterms:modified>
</cp:coreProperties>
</file>