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71" r:id="rId13"/>
    <p:sldId id="272" r:id="rId14"/>
    <p:sldId id="265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6-4B0F-9662-7902C2BF97F2}"/>
              </c:ext>
            </c:extLst>
          </c:dPt>
          <c:dPt>
            <c:idx val="1"/>
            <c:bubble3D val="0"/>
            <c:spPr>
              <a:solidFill>
                <a:srgbClr val="72B8A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6-4B0F-9662-7902C2BF97F2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26-4B0F-9662-7902C2BF97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26-4B0F-9662-7902C2BF97F2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26-4B0F-9662-7902C2BF97F2}"/>
              </c:ext>
            </c:extLst>
          </c:dPt>
          <c:dLbls>
            <c:dLbl>
              <c:idx val="0"/>
              <c:layout>
                <c:manualLayout>
                  <c:x val="1.4245837612884131E-3"/>
                  <c:y val="1.4227128602488201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26-4B0F-9662-7902C2BF97F2}"/>
                </c:ext>
              </c:extLst>
            </c:dLbl>
            <c:dLbl>
              <c:idx val="1"/>
              <c:layout>
                <c:manualLayout>
                  <c:x val="-6.2133035393832796E-2"/>
                  <c:y val="-0.1955230923100913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26-4B0F-9662-7902C2BF97F2}"/>
                </c:ext>
              </c:extLst>
            </c:dLbl>
            <c:dLbl>
              <c:idx val="2"/>
              <c:layout>
                <c:manualLayout>
                  <c:x val="-1.8492807024658085E-2"/>
                  <c:y val="-2.8774647660119051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26-4B0F-9662-7902C2BF97F2}"/>
                </c:ext>
              </c:extLst>
            </c:dLbl>
            <c:dLbl>
              <c:idx val="3"/>
              <c:layout>
                <c:manualLayout>
                  <c:x val="3.2235084918204836E-3"/>
                  <c:y val="-0.186132291235371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26-4B0F-9662-7902C2BF97F2}"/>
                </c:ext>
              </c:extLst>
            </c:dLbl>
            <c:dLbl>
              <c:idx val="4"/>
              <c:layout>
                <c:manualLayout>
                  <c:x val="1.8417681603789288E-2"/>
                  <c:y val="9.247633591617331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26-4B0F-9662-7902C2BF97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Tabelle1!$F$5:$F$9</c:f>
              <c:strCache>
                <c:ptCount val="5"/>
                <c:pt idx="0">
                  <c:v>Dokumente &amp; Planung</c:v>
                </c:pt>
                <c:pt idx="1">
                  <c:v>Backend</c:v>
                </c:pt>
                <c:pt idx="2">
                  <c:v>Frontend</c:v>
                </c:pt>
                <c:pt idx="3">
                  <c:v>Projektmanagement</c:v>
                </c:pt>
                <c:pt idx="4">
                  <c:v>Allgemeines</c:v>
                </c:pt>
              </c:strCache>
            </c:strRef>
          </c:cat>
          <c:val>
            <c:numRef>
              <c:f>Tabelle1!$G$5:$G$9</c:f>
              <c:numCache>
                <c:formatCode>General</c:formatCode>
                <c:ptCount val="5"/>
                <c:pt idx="0">
                  <c:v>13</c:v>
                </c:pt>
                <c:pt idx="1">
                  <c:v>79</c:v>
                </c:pt>
                <c:pt idx="2">
                  <c:v>64</c:v>
                </c:pt>
                <c:pt idx="3">
                  <c:v>80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26-4B0F-9662-7902C2BF9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54115057343464"/>
          <c:y val="0.25433557741081492"/>
          <c:w val="0.34108575222561899"/>
          <c:h val="0.571000765352304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/>
              <a:t>Stunden</a:t>
            </a:r>
            <a:r>
              <a:rPr lang="en-GB" sz="1800" baseline="0"/>
              <a:t> pro Teammitglied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7-4F67-BB75-23B9FCCD5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7-4F67-BB75-23B9FCCD5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47-4F67-BB75-23B9FCCD5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47-4F67-BB75-23B9FCCD5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Tabelle1!$B$17:$E$17</c:f>
              <c:strCache>
                <c:ptCount val="4"/>
                <c:pt idx="0">
                  <c:v>Dzialoszynski</c:v>
                </c:pt>
                <c:pt idx="1">
                  <c:v>Jovanovic</c:v>
                </c:pt>
                <c:pt idx="2">
                  <c:v>Grünewald</c:v>
                </c:pt>
                <c:pt idx="3">
                  <c:v>Rieder</c:v>
                </c:pt>
              </c:strCache>
            </c:strRef>
          </c:cat>
          <c:val>
            <c:numRef>
              <c:f>Tabelle1!$B$18:$E$18</c:f>
              <c:numCache>
                <c:formatCode>0.0</c:formatCode>
                <c:ptCount val="4"/>
                <c:pt idx="0">
                  <c:v>62.5</c:v>
                </c:pt>
                <c:pt idx="1">
                  <c:v>69</c:v>
                </c:pt>
                <c:pt idx="2">
                  <c:v>63.5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47-4F67-BB75-23B9FCCD5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0.25047</cdr:x>
      <cdr:y>0.09379</cdr:y>
    </cdr:from>
    <cdr:to>
      <cdr:x>0.29661</cdr:x>
      <cdr:y>0.22891</cdr:y>
    </cdr:to>
    <cdr:cxnSp macro="">
      <cdr:nvCxnSpPr>
        <cdr:cNvPr id="2" name="Gerader Verbinder 1">
          <a:extLst xmlns:a="http://schemas.openxmlformats.org/drawingml/2006/main">
            <a:ext uri="{FF2B5EF4-FFF2-40B4-BE49-F238E27FC236}">
              <a16:creationId xmlns:a16="http://schemas.microsoft.com/office/drawing/2014/main" id="{337F8D01-C137-44DB-87AC-55A186571B5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55313" y="418593"/>
          <a:ext cx="304938" cy="603098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08.05.2019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08.05.2019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08.05.2019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08.05.2019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gm-frontend-app.eu-de.mybluemix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Wireframes</a:t>
            </a:r>
            <a:r>
              <a:rPr lang="de-DE" b="1" dirty="0"/>
              <a:t> erstellen</a:t>
            </a:r>
            <a:r>
              <a:rPr lang="de-DE" dirty="0"/>
              <a:t>						</a:t>
            </a:r>
            <a:r>
              <a:rPr lang="de-DE" b="1" dirty="0"/>
              <a:t>20.03.2019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IBM Cloud einrichten	</a:t>
            </a:r>
            <a:r>
              <a:rPr lang="de-DE" dirty="0"/>
              <a:t>					</a:t>
            </a:r>
            <a:r>
              <a:rPr lang="de-DE" b="1" dirty="0"/>
              <a:t>27.03.2019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Ein Gateway auf der </a:t>
            </a:r>
            <a:r>
              <a:rPr lang="de-DE" b="1" dirty="0" err="1"/>
              <a:t>IoT</a:t>
            </a:r>
            <a:r>
              <a:rPr lang="de-DE" b="1" dirty="0"/>
              <a:t>-Plattform registrieren</a:t>
            </a:r>
            <a:r>
              <a:rPr lang="de-DE" dirty="0"/>
              <a:t>		</a:t>
            </a:r>
            <a:r>
              <a:rPr lang="de-DE" b="1" dirty="0"/>
              <a:t>03.04.2019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Frontend Prototyp erstellen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Message Handler einrichten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Datenbank aufsetzen &amp; DB Handler einrichten		08.05.2019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028" name="Picture 4" descr="Bildergebnis fÃ¼r hakerl png">
            <a:extLst>
              <a:ext uri="{FF2B5EF4-FFF2-40B4-BE49-F238E27FC236}">
                <a16:creationId xmlns:a16="http://schemas.microsoft.com/office/drawing/2014/main" id="{08E87668-A2C9-4F74-B16A-4A4BD7FC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1517342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Ã¼r hakerl png">
            <a:extLst>
              <a:ext uri="{FF2B5EF4-FFF2-40B4-BE49-F238E27FC236}">
                <a16:creationId xmlns:a16="http://schemas.microsoft.com/office/drawing/2014/main" id="{D5BB5964-3D4A-454C-B0C7-CD5AA9D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2299614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ldergebnis fÃ¼r hakerl png">
            <a:extLst>
              <a:ext uri="{FF2B5EF4-FFF2-40B4-BE49-F238E27FC236}">
                <a16:creationId xmlns:a16="http://schemas.microsoft.com/office/drawing/2014/main" id="{25B0E1E5-86E8-4798-AEA9-0E882478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08188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ldergebnis fÃ¼r hakerl png">
            <a:extLst>
              <a:ext uri="{FF2B5EF4-FFF2-40B4-BE49-F238E27FC236}">
                <a16:creationId xmlns:a16="http://schemas.microsoft.com/office/drawing/2014/main" id="{4384AB54-F882-47B3-8714-D8014CA0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84449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Ã¼r hakerl png">
            <a:extLst>
              <a:ext uri="{FF2B5EF4-FFF2-40B4-BE49-F238E27FC236}">
                <a16:creationId xmlns:a16="http://schemas.microsoft.com/office/drawing/2014/main" id="{F97505A3-7E71-4ED5-A875-7BD8C6A3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460710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Ã¼r hakerl png">
            <a:extLst>
              <a:ext uri="{FF2B5EF4-FFF2-40B4-BE49-F238E27FC236}">
                <a16:creationId xmlns:a16="http://schemas.microsoft.com/office/drawing/2014/main" id="{615DBB0F-72D8-4BE3-8A85-A3106464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5371831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254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3819841"/>
            <a:ext cx="2489709" cy="17378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9D1629-5227-4CA7-A251-55D274FD3C63}"/>
              </a:ext>
            </a:extLst>
          </p:cNvPr>
          <p:cNvSpPr txBox="1"/>
          <p:nvPr/>
        </p:nvSpPr>
        <p:spPr>
          <a:xfrm>
            <a:off x="1272745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F1BF38-4278-460B-BCF4-5442DB9392EF}"/>
              </a:ext>
            </a:extLst>
          </p:cNvPr>
          <p:cNvSpPr txBox="1"/>
          <p:nvPr/>
        </p:nvSpPr>
        <p:spPr>
          <a:xfrm>
            <a:off x="2099993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3h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673B92-5538-41CC-9ECE-03A8DC0F78A4}"/>
              </a:ext>
            </a:extLst>
          </p:cNvPr>
          <p:cNvSpPr txBox="1"/>
          <p:nvPr/>
        </p:nvSpPr>
        <p:spPr>
          <a:xfrm>
            <a:off x="2788824" y="3290672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10h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86D16E4-8651-4FA5-A5DC-A70D01BC58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12825" y="3657037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6233721-CF55-451D-9696-4C8A59830156}"/>
              </a:ext>
            </a:extLst>
          </p:cNvPr>
          <p:cNvCxnSpPr>
            <a:cxnSpLocks/>
          </p:cNvCxnSpPr>
          <p:nvPr/>
        </p:nvCxnSpPr>
        <p:spPr>
          <a:xfrm>
            <a:off x="2336295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776932-FC33-4C8D-B244-78AAA13A788F}"/>
              </a:ext>
            </a:extLst>
          </p:cNvPr>
          <p:cNvCxnSpPr>
            <a:cxnSpLocks/>
          </p:cNvCxnSpPr>
          <p:nvPr/>
        </p:nvCxnSpPr>
        <p:spPr>
          <a:xfrm>
            <a:off x="3167320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D700EC0-508C-4943-861F-4AC9AF28101D}"/>
              </a:ext>
            </a:extLst>
          </p:cNvPr>
          <p:cNvSpPr txBox="1"/>
          <p:nvPr/>
        </p:nvSpPr>
        <p:spPr>
          <a:xfrm>
            <a:off x="1203257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20h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2D02EA-CC75-4799-953B-1903BA896357}"/>
              </a:ext>
            </a:extLst>
          </p:cNvPr>
          <p:cNvSpPr txBox="1"/>
          <p:nvPr/>
        </p:nvSpPr>
        <p:spPr>
          <a:xfrm>
            <a:off x="1975248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40h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9488EB5-4830-4EC2-AF45-409FBA87D1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12823" y="5476256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235F30F-092F-42F4-9A4E-D76AE8B77CBB}"/>
              </a:ext>
            </a:extLst>
          </p:cNvPr>
          <p:cNvCxnSpPr>
            <a:cxnSpLocks/>
          </p:cNvCxnSpPr>
          <p:nvPr/>
        </p:nvCxnSpPr>
        <p:spPr>
          <a:xfrm>
            <a:off x="2315963" y="5502890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2933B99-3210-4538-9C76-F04E450571CE}"/>
              </a:ext>
            </a:extLst>
          </p:cNvPr>
          <p:cNvSpPr/>
          <p:nvPr/>
        </p:nvSpPr>
        <p:spPr>
          <a:xfrm>
            <a:off x="2705843" y="4636433"/>
            <a:ext cx="981634" cy="105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0CDD20A1-FF43-4AFC-8159-8D366125F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595659"/>
              </p:ext>
            </p:extLst>
          </p:nvPr>
        </p:nvGraphicFramePr>
        <p:xfrm>
          <a:off x="4880495" y="1514475"/>
          <a:ext cx="7187485" cy="446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7F8D01-C137-44DB-87AC-55A186571B5A}"/>
              </a:ext>
            </a:extLst>
          </p:cNvPr>
          <p:cNvCxnSpPr>
            <a:cxnSpLocks/>
          </p:cNvCxnSpPr>
          <p:nvPr/>
        </p:nvCxnSpPr>
        <p:spPr>
          <a:xfrm>
            <a:off x="5400136" y="2812211"/>
            <a:ext cx="547686" cy="475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E437236-F74E-4D84-8870-874116897864}"/>
              </a:ext>
            </a:extLst>
          </p:cNvPr>
          <p:cNvCxnSpPr>
            <a:cxnSpLocks/>
          </p:cNvCxnSpPr>
          <p:nvPr/>
        </p:nvCxnSpPr>
        <p:spPr>
          <a:xfrm flipH="1">
            <a:off x="7297947" y="1919836"/>
            <a:ext cx="144391" cy="581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8A39BC6-0D35-46B5-9F69-494877B90DD2}"/>
              </a:ext>
            </a:extLst>
          </p:cNvPr>
          <p:cNvCxnSpPr>
            <a:cxnSpLocks/>
          </p:cNvCxnSpPr>
          <p:nvPr/>
        </p:nvCxnSpPr>
        <p:spPr>
          <a:xfrm flipH="1">
            <a:off x="8153401" y="2501660"/>
            <a:ext cx="438508" cy="681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D5280A-62C6-4D70-B2F2-9B90DEDFA0F3}"/>
              </a:ext>
            </a:extLst>
          </p:cNvPr>
          <p:cNvCxnSpPr>
            <a:cxnSpLocks/>
          </p:cNvCxnSpPr>
          <p:nvPr/>
        </p:nvCxnSpPr>
        <p:spPr>
          <a:xfrm>
            <a:off x="7055147" y="4813540"/>
            <a:ext cx="94150" cy="7441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C52165DC-649D-4324-A72E-28352C30A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09335"/>
              </p:ext>
            </p:extLst>
          </p:nvPr>
        </p:nvGraphicFramePr>
        <p:xfrm>
          <a:off x="200024" y="1702420"/>
          <a:ext cx="5895976" cy="430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7F1F4E28-D892-41D8-AC42-B9BF9A42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54" y="1620678"/>
            <a:ext cx="4479365" cy="2233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D0478BD-639B-416E-8269-C5992CCA1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25" y="4003191"/>
            <a:ext cx="3532821" cy="2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0E427C-AC2E-4842-94A6-E586C091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" y="1369818"/>
            <a:ext cx="10377714" cy="48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EBA68778-0E15-4877-9113-03F971191C82}"/>
              </a:ext>
            </a:extLst>
          </p:cNvPr>
          <p:cNvSpPr/>
          <p:nvPr/>
        </p:nvSpPr>
        <p:spPr>
          <a:xfrm>
            <a:off x="1785277" y="1338204"/>
            <a:ext cx="246722" cy="11815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5A835A-4B39-45D4-9194-444F0BA2BD92}"/>
              </a:ext>
            </a:extLst>
          </p:cNvPr>
          <p:cNvSpPr txBox="1"/>
          <p:nvPr/>
        </p:nvSpPr>
        <p:spPr>
          <a:xfrm>
            <a:off x="125899" y="1632227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2</a:t>
            </a:r>
          </a:p>
          <a:p>
            <a:pPr algn="ctr"/>
            <a:r>
              <a:rPr lang="de-AT" b="1" dirty="0"/>
              <a:t>03.04-20.04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97C3404-A621-4D81-B593-AF03768E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48258"/>
              </p:ext>
            </p:extLst>
          </p:nvPr>
        </p:nvGraphicFramePr>
        <p:xfrm>
          <a:off x="2031999" y="1399133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3246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801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NodRed</a:t>
                      </a:r>
                      <a:r>
                        <a:rPr lang="de-AT" dirty="0"/>
                        <a:t>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9627"/>
                  </a:ext>
                </a:extLst>
              </a:tr>
            </a:tbl>
          </a:graphicData>
        </a:graphic>
      </p:graphicFrame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136DDDC-AD1D-4A45-997C-D20D51D6E5C6}"/>
              </a:ext>
            </a:extLst>
          </p:cNvPr>
          <p:cNvSpPr/>
          <p:nvPr/>
        </p:nvSpPr>
        <p:spPr>
          <a:xfrm>
            <a:off x="1661916" y="3009844"/>
            <a:ext cx="246722" cy="1854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8CC9191-CFA3-4A41-8061-91795BA1548A}"/>
              </a:ext>
            </a:extLst>
          </p:cNvPr>
          <p:cNvSpPr txBox="1"/>
          <p:nvPr/>
        </p:nvSpPr>
        <p:spPr>
          <a:xfrm>
            <a:off x="125899" y="3613778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3</a:t>
            </a:r>
          </a:p>
          <a:p>
            <a:pPr algn="ctr"/>
            <a:r>
              <a:rPr lang="de-AT" b="1" dirty="0"/>
              <a:t>20.04-08.05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AE5C02A-8479-4BF8-86B2-9F209F6A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73045"/>
              </p:ext>
            </p:extLst>
          </p:nvPr>
        </p:nvGraphicFramePr>
        <p:xfrm>
          <a:off x="2031999" y="3009844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201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8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API-Calls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DB </a:t>
                      </a:r>
                      <a:r>
                        <a:rPr lang="de-AT" dirty="0" err="1"/>
                        <a:t>Cloudant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REST-API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3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DB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Navbar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5628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E42371E3-66AA-4834-8365-EF51E922760B}"/>
              </a:ext>
            </a:extLst>
          </p:cNvPr>
          <p:cNvSpPr/>
          <p:nvPr/>
        </p:nvSpPr>
        <p:spPr>
          <a:xfrm>
            <a:off x="2993241" y="5419656"/>
            <a:ext cx="6205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hlinkClick r:id="rId4"/>
              </a:rPr>
              <a:t>https://tgm-frontend-app.eu-de.mybluemix.net/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193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E51F70-C01D-4E80-9357-E679C8B3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15" y="4206312"/>
            <a:ext cx="1825968" cy="16528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985EFDF-F285-4F28-BF80-F0B3F3FA74FD}"/>
              </a:ext>
            </a:extLst>
          </p:cNvPr>
          <p:cNvSpPr/>
          <p:nvPr/>
        </p:nvSpPr>
        <p:spPr>
          <a:xfrm>
            <a:off x="4952096" y="5907707"/>
            <a:ext cx="22878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700" dirty="0"/>
              <a:t>https://cognigen-cellular.com/images/finish-clipart-1.png</a:t>
            </a:r>
          </a:p>
        </p:txBody>
      </p:sp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1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  <a:p>
            <a:pPr>
              <a:lnSpc>
                <a:spcPct val="200000"/>
              </a:lnSpc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Auftraggeber hat eine firmeninterne Applikation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71" y="2558328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836314" y="4933480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03730"/>
              </p:ext>
            </p:extLst>
          </p:nvPr>
        </p:nvGraphicFramePr>
        <p:xfrm>
          <a:off x="1785936" y="1833380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AF56D6-6655-4F73-B21D-C92A0A798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3" y="2628912"/>
            <a:ext cx="1282141" cy="16001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96E0B4-29D3-41D1-80E0-CE14C6F9DE70}"/>
              </a:ext>
            </a:extLst>
          </p:cNvPr>
          <p:cNvSpPr/>
          <p:nvPr/>
        </p:nvSpPr>
        <p:spPr>
          <a:xfrm>
            <a:off x="95251" y="4229088"/>
            <a:ext cx="14233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400" dirty="0"/>
              <a:t>https://1001freedownloads.s3.amazonaws.com/vector/thumb/123401/sheikh_tuhin_To-Do_List.png</a:t>
            </a:r>
          </a:p>
        </p:txBody>
      </p:sp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92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Grünewald Sebastian</cp:lastModifiedBy>
  <cp:revision>67</cp:revision>
  <dcterms:created xsi:type="dcterms:W3CDTF">2019-03-03T20:12:04Z</dcterms:created>
  <dcterms:modified xsi:type="dcterms:W3CDTF">2019-05-08T06:14:16Z</dcterms:modified>
</cp:coreProperties>
</file>