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ser>
          <c:idx val="0"/>
          <c:order val="0"/>
          <c:tx>
            <c:strRef>
              <c:f>Tabelle1!$B$6</c:f>
              <c:strCache>
                <c:ptCount val="1"/>
                <c:pt idx="0">
                  <c:v>Anteil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01-4692-8D1B-56F3E5F1FDBA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01-4692-8D1B-56F3E5F1FDBA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01-4692-8D1B-56F3E5F1FDBA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01-4692-8D1B-56F3E5F1F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Tabelle1!$A$7:$A$10</c:f>
              <c:strCache>
                <c:ptCount val="4"/>
                <c:pt idx="0">
                  <c:v>Backend</c:v>
                </c:pt>
                <c:pt idx="1">
                  <c:v>Template erstellen</c:v>
                </c:pt>
                <c:pt idx="2">
                  <c:v>Frontend</c:v>
                </c:pt>
                <c:pt idx="3">
                  <c:v>Allgemein</c:v>
                </c:pt>
              </c:strCache>
            </c:strRef>
          </c:cat>
          <c:val>
            <c:numRef>
              <c:f>Tabelle1!$B$7:$B$10</c:f>
              <c:numCache>
                <c:formatCode>General</c:formatCode>
                <c:ptCount val="4"/>
                <c:pt idx="0">
                  <c:v>123</c:v>
                </c:pt>
                <c:pt idx="1">
                  <c:v>20</c:v>
                </c:pt>
                <c:pt idx="2">
                  <c:v>113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01-4692-8D1B-56F3E5F1FD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3855521126691"/>
          <c:y val="0.1764650853334386"/>
          <c:w val="0.55881106557548754"/>
          <c:h val="0.74043226781672722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033878203939562"/>
          <c:y val="0.14722222222222223"/>
          <c:w val="0.26966121796060438"/>
          <c:h val="0.76043110236220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E7B9-F228-4E23-8AB5-ED3D79865B2B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AT"/>
        </a:p>
      </dgm:t>
    </dgm:pt>
    <dgm:pt modelId="{7EA28BC1-777F-4623-B7BB-A8505C221BE8}">
      <dgm:prSet/>
      <dgm:spPr/>
      <dgm:t>
        <a:bodyPr/>
        <a:lstStyle/>
        <a:p>
          <a:r>
            <a:rPr lang="de-AT"/>
            <a:t>Projektantrag</a:t>
          </a:r>
          <a:endParaRPr lang="de-AT" dirty="0"/>
        </a:p>
      </dgm:t>
    </dgm:pt>
    <dgm:pt modelId="{998A701A-3F2F-4C93-B47E-1EA06010BB19}" type="parTrans" cxnId="{6FF6F6DC-68E3-4BE5-8887-49391D55749F}">
      <dgm:prSet/>
      <dgm:spPr/>
      <dgm:t>
        <a:bodyPr/>
        <a:lstStyle/>
        <a:p>
          <a:endParaRPr lang="de-AT"/>
        </a:p>
      </dgm:t>
    </dgm:pt>
    <dgm:pt modelId="{6ADEA764-3100-411D-A835-63292EC4949C}" type="sibTrans" cxnId="{6FF6F6DC-68E3-4BE5-8887-49391D55749F}">
      <dgm:prSet/>
      <dgm:spPr/>
      <dgm:t>
        <a:bodyPr/>
        <a:lstStyle/>
        <a:p>
          <a:endParaRPr lang="de-AT"/>
        </a:p>
      </dgm:t>
    </dgm:pt>
    <dgm:pt modelId="{FDE440E9-D2D2-4D4C-BBA7-4D4945E7F72A}">
      <dgm:prSet/>
      <dgm:spPr/>
      <dgm:t>
        <a:bodyPr/>
        <a:lstStyle/>
        <a:p>
          <a:r>
            <a:rPr lang="de-AT"/>
            <a:t>Lastenheft</a:t>
          </a:r>
          <a:endParaRPr lang="de-AT" dirty="0"/>
        </a:p>
      </dgm:t>
    </dgm:pt>
    <dgm:pt modelId="{A99AFE4C-F204-41EC-B556-01400AD34588}" type="parTrans" cxnId="{B25F1B5C-BAB0-4D3C-B251-2A0151B4EEE3}">
      <dgm:prSet/>
      <dgm:spPr/>
      <dgm:t>
        <a:bodyPr/>
        <a:lstStyle/>
        <a:p>
          <a:endParaRPr lang="de-AT"/>
        </a:p>
      </dgm:t>
    </dgm:pt>
    <dgm:pt modelId="{854A8992-D8A8-4AAD-B807-C562488711A6}" type="sibTrans" cxnId="{B25F1B5C-BAB0-4D3C-B251-2A0151B4EEE3}">
      <dgm:prSet/>
      <dgm:spPr/>
      <dgm:t>
        <a:bodyPr/>
        <a:lstStyle/>
        <a:p>
          <a:endParaRPr lang="de-AT"/>
        </a:p>
      </dgm:t>
    </dgm:pt>
    <dgm:pt modelId="{8DDEA9BF-8E7F-4049-B57B-F011C0C77ABF}">
      <dgm:prSet/>
      <dgm:spPr/>
      <dgm:t>
        <a:bodyPr/>
        <a:lstStyle/>
        <a:p>
          <a:r>
            <a:rPr lang="de-AT"/>
            <a:t>4x Meeting</a:t>
          </a:r>
          <a:endParaRPr lang="de-AT" dirty="0"/>
        </a:p>
      </dgm:t>
    </dgm:pt>
    <dgm:pt modelId="{B591BEA1-5016-48BD-8CD3-30D70EB90E7C}" type="parTrans" cxnId="{CB5D2FE6-C6F5-4C1C-8785-10E0BD82EA83}">
      <dgm:prSet/>
      <dgm:spPr/>
      <dgm:t>
        <a:bodyPr/>
        <a:lstStyle/>
        <a:p>
          <a:endParaRPr lang="de-AT"/>
        </a:p>
      </dgm:t>
    </dgm:pt>
    <dgm:pt modelId="{6A4CF2AE-FBA4-4756-ADBB-43B110EC654C}" type="sibTrans" cxnId="{CB5D2FE6-C6F5-4C1C-8785-10E0BD82EA83}">
      <dgm:prSet/>
      <dgm:spPr/>
      <dgm:t>
        <a:bodyPr/>
        <a:lstStyle/>
        <a:p>
          <a:endParaRPr lang="de-AT"/>
        </a:p>
      </dgm:t>
    </dgm:pt>
    <dgm:pt modelId="{7C49DAE2-6FE4-4A87-81AB-1FCAC4DCD1AF}">
      <dgm:prSet/>
      <dgm:spPr/>
      <dgm:t>
        <a:bodyPr/>
        <a:lstStyle/>
        <a:p>
          <a:r>
            <a:rPr lang="de-AT"/>
            <a:t>IBM-Cloudzugang</a:t>
          </a:r>
          <a:endParaRPr lang="de-AT" dirty="0"/>
        </a:p>
      </dgm:t>
    </dgm:pt>
    <dgm:pt modelId="{DB576EFD-BD44-4920-B0BF-FDFF6A3BCD66}" type="parTrans" cxnId="{4961EA19-0BE7-45CF-B8B0-BFCADDEDADC8}">
      <dgm:prSet/>
      <dgm:spPr/>
      <dgm:t>
        <a:bodyPr/>
        <a:lstStyle/>
        <a:p>
          <a:endParaRPr lang="de-AT"/>
        </a:p>
      </dgm:t>
    </dgm:pt>
    <dgm:pt modelId="{483C55BC-680D-4A6A-991D-26F6C2845F2F}" type="sibTrans" cxnId="{4961EA19-0BE7-45CF-B8B0-BFCADDEDADC8}">
      <dgm:prSet/>
      <dgm:spPr/>
      <dgm:t>
        <a:bodyPr/>
        <a:lstStyle/>
        <a:p>
          <a:endParaRPr lang="de-AT"/>
        </a:p>
      </dgm:t>
    </dgm:pt>
    <dgm:pt modelId="{7B53B62C-7E42-4B51-BB47-7EA69DBD7AF8}">
      <dgm:prSet/>
      <dgm:spPr/>
      <dgm:t>
        <a:bodyPr/>
        <a:lstStyle/>
        <a:p>
          <a:r>
            <a:rPr lang="de-AT" dirty="0"/>
            <a:t>Testgateway bekommen</a:t>
          </a:r>
        </a:p>
      </dgm:t>
    </dgm:pt>
    <dgm:pt modelId="{CE1A495C-5493-4245-B6A2-C08B02F96A33}" type="parTrans" cxnId="{C5D74568-3E79-4625-BEB1-F715BE283B3A}">
      <dgm:prSet/>
      <dgm:spPr/>
      <dgm:t>
        <a:bodyPr/>
        <a:lstStyle/>
        <a:p>
          <a:endParaRPr lang="de-AT"/>
        </a:p>
      </dgm:t>
    </dgm:pt>
    <dgm:pt modelId="{03D57DFA-2240-464E-885B-2C050EA05E7A}" type="sibTrans" cxnId="{C5D74568-3E79-4625-BEB1-F715BE283B3A}">
      <dgm:prSet/>
      <dgm:spPr/>
      <dgm:t>
        <a:bodyPr/>
        <a:lstStyle/>
        <a:p>
          <a:endParaRPr lang="de-AT"/>
        </a:p>
      </dgm:t>
    </dgm:pt>
    <dgm:pt modelId="{39B9BCCB-6ED8-4CB2-9ED2-ADC9D536371E}">
      <dgm:prSet/>
      <dgm:spPr/>
      <dgm:t>
        <a:bodyPr/>
        <a:lstStyle/>
        <a:p>
          <a:r>
            <a:rPr lang="de-AT"/>
            <a:t>IOT-Plattformverbindung</a:t>
          </a:r>
          <a:endParaRPr lang="de-AT" dirty="0"/>
        </a:p>
      </dgm:t>
    </dgm:pt>
    <dgm:pt modelId="{570DF385-5CA0-4F52-A561-266092B84F61}" type="parTrans" cxnId="{15B6D4AF-3D0F-4A79-88FA-856D002C03F7}">
      <dgm:prSet/>
      <dgm:spPr/>
      <dgm:t>
        <a:bodyPr/>
        <a:lstStyle/>
        <a:p>
          <a:endParaRPr lang="de-AT"/>
        </a:p>
      </dgm:t>
    </dgm:pt>
    <dgm:pt modelId="{DD559188-0471-4EB2-B6CA-87D76BAA2908}" type="sibTrans" cxnId="{15B6D4AF-3D0F-4A79-88FA-856D002C03F7}">
      <dgm:prSet/>
      <dgm:spPr/>
      <dgm:t>
        <a:bodyPr/>
        <a:lstStyle/>
        <a:p>
          <a:endParaRPr lang="de-AT"/>
        </a:p>
      </dgm:t>
    </dgm:pt>
    <dgm:pt modelId="{D323A858-AC75-429F-9FC9-DD491A90D46C}" type="pres">
      <dgm:prSet presAssocID="{2995E7B9-F228-4E23-8AB5-ED3D79865B2B}" presName="linearFlow" presStyleCnt="0">
        <dgm:presLayoutVars>
          <dgm:dir/>
          <dgm:resizeHandles val="exact"/>
        </dgm:presLayoutVars>
      </dgm:prSet>
      <dgm:spPr/>
    </dgm:pt>
    <dgm:pt modelId="{24F49D39-244E-48F2-800B-A8BB9B2ED364}" type="pres">
      <dgm:prSet presAssocID="{7EA28BC1-777F-4623-B7BB-A8505C221BE8}" presName="composite" presStyleCnt="0"/>
      <dgm:spPr/>
    </dgm:pt>
    <dgm:pt modelId="{6535FA68-29A1-48DB-817C-67B71D2360F6}" type="pres">
      <dgm:prSet presAssocID="{7EA28BC1-777F-4623-B7BB-A8505C221BE8}" presName="imgShp" presStyleLbl="fgImgPlace1" presStyleIdx="0" presStyleCnt="6" custLinFactNeighborX="-62457" custLinFactNeighborY="-1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0CE7F38-9CC7-48F8-8410-3EF8A47EB4F5}" type="pres">
      <dgm:prSet presAssocID="{7EA28BC1-777F-4623-B7BB-A8505C221BE8}" presName="txShp" presStyleLbl="node1" presStyleIdx="0" presStyleCnt="6">
        <dgm:presLayoutVars>
          <dgm:bulletEnabled val="1"/>
        </dgm:presLayoutVars>
      </dgm:prSet>
      <dgm:spPr/>
    </dgm:pt>
    <dgm:pt modelId="{C99FA002-280F-493E-8BF9-0DD10B53E224}" type="pres">
      <dgm:prSet presAssocID="{6ADEA764-3100-411D-A835-63292EC4949C}" presName="spacing" presStyleCnt="0"/>
      <dgm:spPr/>
    </dgm:pt>
    <dgm:pt modelId="{2589F9BF-0E4A-49DB-8B71-AB493C2ED8FF}" type="pres">
      <dgm:prSet presAssocID="{FDE440E9-D2D2-4D4C-BBA7-4D4945E7F72A}" presName="composite" presStyleCnt="0"/>
      <dgm:spPr/>
    </dgm:pt>
    <dgm:pt modelId="{B1E19C33-93FF-4FB1-83AF-538AE5721C83}" type="pres">
      <dgm:prSet presAssocID="{FDE440E9-D2D2-4D4C-BBA7-4D4945E7F72A}" presName="imgShp" presStyleLbl="fgImgPlace1" presStyleIdx="1" presStyleCnt="6" custLinFactNeighborX="-65927" custLinFactNeighborY="-173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1C78C55-D75F-4310-A9B1-118883F82119}" type="pres">
      <dgm:prSet presAssocID="{FDE440E9-D2D2-4D4C-BBA7-4D4945E7F72A}" presName="txShp" presStyleLbl="node1" presStyleIdx="1" presStyleCnt="6">
        <dgm:presLayoutVars>
          <dgm:bulletEnabled val="1"/>
        </dgm:presLayoutVars>
      </dgm:prSet>
      <dgm:spPr/>
    </dgm:pt>
    <dgm:pt modelId="{B24E3610-BD36-419B-94C1-A4B6D3208174}" type="pres">
      <dgm:prSet presAssocID="{854A8992-D8A8-4AAD-B807-C562488711A6}" presName="spacing" presStyleCnt="0"/>
      <dgm:spPr/>
    </dgm:pt>
    <dgm:pt modelId="{17B2BE39-5194-41E9-92EE-88279571E530}" type="pres">
      <dgm:prSet presAssocID="{8DDEA9BF-8E7F-4049-B57B-F011C0C77ABF}" presName="composite" presStyleCnt="0"/>
      <dgm:spPr/>
    </dgm:pt>
    <dgm:pt modelId="{F33739F9-DEE8-444B-A567-2F587BE632F5}" type="pres">
      <dgm:prSet presAssocID="{8DDEA9BF-8E7F-4049-B57B-F011C0C77ABF}" presName="imgShp" presStyleLbl="fgImgPlace1" presStyleIdx="2" presStyleCnt="6" custLinFactNeighborX="-6766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6334D97-88D3-4E1F-92D1-F38ACE798867}" type="pres">
      <dgm:prSet presAssocID="{8DDEA9BF-8E7F-4049-B57B-F011C0C77ABF}" presName="txShp" presStyleLbl="node1" presStyleIdx="2" presStyleCnt="6">
        <dgm:presLayoutVars>
          <dgm:bulletEnabled val="1"/>
        </dgm:presLayoutVars>
      </dgm:prSet>
      <dgm:spPr/>
    </dgm:pt>
    <dgm:pt modelId="{51203A28-3A12-488A-98BC-941E55D5F92A}" type="pres">
      <dgm:prSet presAssocID="{6A4CF2AE-FBA4-4756-ADBB-43B110EC654C}" presName="spacing" presStyleCnt="0"/>
      <dgm:spPr/>
    </dgm:pt>
    <dgm:pt modelId="{A38E0B9C-1A1A-4FE8-9844-F0FB3FE1327E}" type="pres">
      <dgm:prSet presAssocID="{7C49DAE2-6FE4-4A87-81AB-1FCAC4DCD1AF}" presName="composite" presStyleCnt="0"/>
      <dgm:spPr/>
    </dgm:pt>
    <dgm:pt modelId="{E26F51D7-DC79-4A04-863B-0E96A3BC3EB8}" type="pres">
      <dgm:prSet presAssocID="{7C49DAE2-6FE4-4A87-81AB-1FCAC4DCD1AF}" presName="imgShp" presStyleLbl="fgImgPlace1" presStyleIdx="3" presStyleCnt="6" custLinFactNeighborX="-7460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7E5D5B56-AEB3-4165-8102-86E0BB13DA6F}" type="pres">
      <dgm:prSet presAssocID="{7C49DAE2-6FE4-4A87-81AB-1FCAC4DCD1AF}" presName="txShp" presStyleLbl="node1" presStyleIdx="3" presStyleCnt="6">
        <dgm:presLayoutVars>
          <dgm:bulletEnabled val="1"/>
        </dgm:presLayoutVars>
      </dgm:prSet>
      <dgm:spPr/>
    </dgm:pt>
    <dgm:pt modelId="{F85B38A1-28ED-4BE4-A172-B147A0070E1F}" type="pres">
      <dgm:prSet presAssocID="{483C55BC-680D-4A6A-991D-26F6C2845F2F}" presName="spacing" presStyleCnt="0"/>
      <dgm:spPr/>
    </dgm:pt>
    <dgm:pt modelId="{ED1539B4-E7B7-4EE7-90AD-68D6C98F548B}" type="pres">
      <dgm:prSet presAssocID="{7B53B62C-7E42-4B51-BB47-7EA69DBD7AF8}" presName="composite" presStyleCnt="0"/>
      <dgm:spPr/>
    </dgm:pt>
    <dgm:pt modelId="{4F52923F-0649-45F9-8351-34240CCFC66C}" type="pres">
      <dgm:prSet presAssocID="{7B53B62C-7E42-4B51-BB47-7EA69DBD7AF8}" presName="imgShp" presStyleLbl="fgImgPlace1" presStyleIdx="4" presStyleCnt="6" custLinFactNeighborX="-7286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0350B13-8EE7-4DD3-9836-25C761AA2976}" type="pres">
      <dgm:prSet presAssocID="{7B53B62C-7E42-4B51-BB47-7EA69DBD7AF8}" presName="txShp" presStyleLbl="node1" presStyleIdx="4" presStyleCnt="6">
        <dgm:presLayoutVars>
          <dgm:bulletEnabled val="1"/>
        </dgm:presLayoutVars>
      </dgm:prSet>
      <dgm:spPr/>
    </dgm:pt>
    <dgm:pt modelId="{5F7C0067-FFF1-4CBF-8E38-3D0EA799A13E}" type="pres">
      <dgm:prSet presAssocID="{03D57DFA-2240-464E-885B-2C050EA05E7A}" presName="spacing" presStyleCnt="0"/>
      <dgm:spPr/>
    </dgm:pt>
    <dgm:pt modelId="{7784E6E4-3FA7-488F-A403-219E359475FB}" type="pres">
      <dgm:prSet presAssocID="{39B9BCCB-6ED8-4CB2-9ED2-ADC9D536371E}" presName="composite" presStyleCnt="0"/>
      <dgm:spPr/>
    </dgm:pt>
    <dgm:pt modelId="{468AE6DD-9D8D-4829-A64F-A4FEF049D980}" type="pres">
      <dgm:prSet presAssocID="{39B9BCCB-6ED8-4CB2-9ED2-ADC9D536371E}" presName="imgShp" presStyleLbl="fgImgPlace1" presStyleIdx="5" presStyleCnt="6" custLinFactNeighborX="-77482" custLinFactNeighborY="-694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7312D6C-31FB-42BB-8F19-7A2D2BA5153D}" type="pres">
      <dgm:prSet presAssocID="{39B9BCCB-6ED8-4CB2-9ED2-ADC9D536371E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E58D12-083A-42FD-BDAB-F2F0156706A4}" type="presOf" srcId="{7EA28BC1-777F-4623-B7BB-A8505C221BE8}" destId="{E0CE7F38-9CC7-48F8-8410-3EF8A47EB4F5}" srcOrd="0" destOrd="0" presId="urn:microsoft.com/office/officeart/2005/8/layout/vList3"/>
    <dgm:cxn modelId="{4961EA19-0BE7-45CF-B8B0-BFCADDEDADC8}" srcId="{2995E7B9-F228-4E23-8AB5-ED3D79865B2B}" destId="{7C49DAE2-6FE4-4A87-81AB-1FCAC4DCD1AF}" srcOrd="3" destOrd="0" parTransId="{DB576EFD-BD44-4920-B0BF-FDFF6A3BCD66}" sibTransId="{483C55BC-680D-4A6A-991D-26F6C2845F2F}"/>
    <dgm:cxn modelId="{10781424-917D-4C70-B30B-6C7DFC008AFF}" type="presOf" srcId="{FDE440E9-D2D2-4D4C-BBA7-4D4945E7F72A}" destId="{B1C78C55-D75F-4310-A9B1-118883F82119}" srcOrd="0" destOrd="0" presId="urn:microsoft.com/office/officeart/2005/8/layout/vList3"/>
    <dgm:cxn modelId="{B25F1B5C-BAB0-4D3C-B251-2A0151B4EEE3}" srcId="{2995E7B9-F228-4E23-8AB5-ED3D79865B2B}" destId="{FDE440E9-D2D2-4D4C-BBA7-4D4945E7F72A}" srcOrd="1" destOrd="0" parTransId="{A99AFE4C-F204-41EC-B556-01400AD34588}" sibTransId="{854A8992-D8A8-4AAD-B807-C562488711A6}"/>
    <dgm:cxn modelId="{C5D74568-3E79-4625-BEB1-F715BE283B3A}" srcId="{2995E7B9-F228-4E23-8AB5-ED3D79865B2B}" destId="{7B53B62C-7E42-4B51-BB47-7EA69DBD7AF8}" srcOrd="4" destOrd="0" parTransId="{CE1A495C-5493-4245-B6A2-C08B02F96A33}" sibTransId="{03D57DFA-2240-464E-885B-2C050EA05E7A}"/>
    <dgm:cxn modelId="{F21A9A4A-E5E3-4DD5-AA55-9DF8D7257C12}" type="presOf" srcId="{7C49DAE2-6FE4-4A87-81AB-1FCAC4DCD1AF}" destId="{7E5D5B56-AEB3-4165-8102-86E0BB13DA6F}" srcOrd="0" destOrd="0" presId="urn:microsoft.com/office/officeart/2005/8/layout/vList3"/>
    <dgm:cxn modelId="{0C8E2054-FEA8-46C7-840E-1484F340E50B}" type="presOf" srcId="{8DDEA9BF-8E7F-4049-B57B-F011C0C77ABF}" destId="{B6334D97-88D3-4E1F-92D1-F38ACE798867}" srcOrd="0" destOrd="0" presId="urn:microsoft.com/office/officeart/2005/8/layout/vList3"/>
    <dgm:cxn modelId="{31107BAD-5D66-49AE-BB3B-8447197A0B0F}" type="presOf" srcId="{39B9BCCB-6ED8-4CB2-9ED2-ADC9D536371E}" destId="{17312D6C-31FB-42BB-8F19-7A2D2BA5153D}" srcOrd="0" destOrd="0" presId="urn:microsoft.com/office/officeart/2005/8/layout/vList3"/>
    <dgm:cxn modelId="{15B6D4AF-3D0F-4A79-88FA-856D002C03F7}" srcId="{2995E7B9-F228-4E23-8AB5-ED3D79865B2B}" destId="{39B9BCCB-6ED8-4CB2-9ED2-ADC9D536371E}" srcOrd="5" destOrd="0" parTransId="{570DF385-5CA0-4F52-A561-266092B84F61}" sibTransId="{DD559188-0471-4EB2-B6CA-87D76BAA2908}"/>
    <dgm:cxn modelId="{A030F0B8-7713-46E1-AEF8-EC7FD6F221A3}" type="presOf" srcId="{2995E7B9-F228-4E23-8AB5-ED3D79865B2B}" destId="{D323A858-AC75-429F-9FC9-DD491A90D46C}" srcOrd="0" destOrd="0" presId="urn:microsoft.com/office/officeart/2005/8/layout/vList3"/>
    <dgm:cxn modelId="{13F413D7-F3B5-418C-AEB4-01EFEF7C77E3}" type="presOf" srcId="{7B53B62C-7E42-4B51-BB47-7EA69DBD7AF8}" destId="{00350B13-8EE7-4DD3-9836-25C761AA2976}" srcOrd="0" destOrd="0" presId="urn:microsoft.com/office/officeart/2005/8/layout/vList3"/>
    <dgm:cxn modelId="{6FF6F6DC-68E3-4BE5-8887-49391D55749F}" srcId="{2995E7B9-F228-4E23-8AB5-ED3D79865B2B}" destId="{7EA28BC1-777F-4623-B7BB-A8505C221BE8}" srcOrd="0" destOrd="0" parTransId="{998A701A-3F2F-4C93-B47E-1EA06010BB19}" sibTransId="{6ADEA764-3100-411D-A835-63292EC4949C}"/>
    <dgm:cxn modelId="{CB5D2FE6-C6F5-4C1C-8785-10E0BD82EA83}" srcId="{2995E7B9-F228-4E23-8AB5-ED3D79865B2B}" destId="{8DDEA9BF-8E7F-4049-B57B-F011C0C77ABF}" srcOrd="2" destOrd="0" parTransId="{B591BEA1-5016-48BD-8CD3-30D70EB90E7C}" sibTransId="{6A4CF2AE-FBA4-4756-ADBB-43B110EC654C}"/>
    <dgm:cxn modelId="{610A4309-CD84-4D49-84FA-664796332D2E}" type="presParOf" srcId="{D323A858-AC75-429F-9FC9-DD491A90D46C}" destId="{24F49D39-244E-48F2-800B-A8BB9B2ED364}" srcOrd="0" destOrd="0" presId="urn:microsoft.com/office/officeart/2005/8/layout/vList3"/>
    <dgm:cxn modelId="{0D2619BD-A3D5-46FE-85C9-8B85BE194A02}" type="presParOf" srcId="{24F49D39-244E-48F2-800B-A8BB9B2ED364}" destId="{6535FA68-29A1-48DB-817C-67B71D2360F6}" srcOrd="0" destOrd="0" presId="urn:microsoft.com/office/officeart/2005/8/layout/vList3"/>
    <dgm:cxn modelId="{257638EA-21C9-45D5-A299-7B0388F0383C}" type="presParOf" srcId="{24F49D39-244E-48F2-800B-A8BB9B2ED364}" destId="{E0CE7F38-9CC7-48F8-8410-3EF8A47EB4F5}" srcOrd="1" destOrd="0" presId="urn:microsoft.com/office/officeart/2005/8/layout/vList3"/>
    <dgm:cxn modelId="{F7B6E442-7F64-491A-8DDC-9B5AB045B541}" type="presParOf" srcId="{D323A858-AC75-429F-9FC9-DD491A90D46C}" destId="{C99FA002-280F-493E-8BF9-0DD10B53E224}" srcOrd="1" destOrd="0" presId="urn:microsoft.com/office/officeart/2005/8/layout/vList3"/>
    <dgm:cxn modelId="{2D347FA5-1905-46BC-8896-D5D8B00A2547}" type="presParOf" srcId="{D323A858-AC75-429F-9FC9-DD491A90D46C}" destId="{2589F9BF-0E4A-49DB-8B71-AB493C2ED8FF}" srcOrd="2" destOrd="0" presId="urn:microsoft.com/office/officeart/2005/8/layout/vList3"/>
    <dgm:cxn modelId="{6B9555C7-EEF8-4BDB-91FF-96811748049F}" type="presParOf" srcId="{2589F9BF-0E4A-49DB-8B71-AB493C2ED8FF}" destId="{B1E19C33-93FF-4FB1-83AF-538AE5721C83}" srcOrd="0" destOrd="0" presId="urn:microsoft.com/office/officeart/2005/8/layout/vList3"/>
    <dgm:cxn modelId="{7786CA0D-892D-4915-9A82-514B0AC9D582}" type="presParOf" srcId="{2589F9BF-0E4A-49DB-8B71-AB493C2ED8FF}" destId="{B1C78C55-D75F-4310-A9B1-118883F82119}" srcOrd="1" destOrd="0" presId="urn:microsoft.com/office/officeart/2005/8/layout/vList3"/>
    <dgm:cxn modelId="{86FECEB8-1502-4D74-9F6C-C242EF130316}" type="presParOf" srcId="{D323A858-AC75-429F-9FC9-DD491A90D46C}" destId="{B24E3610-BD36-419B-94C1-A4B6D3208174}" srcOrd="3" destOrd="0" presId="urn:microsoft.com/office/officeart/2005/8/layout/vList3"/>
    <dgm:cxn modelId="{75EA40AC-1BE2-442B-B954-9C53CF7594F9}" type="presParOf" srcId="{D323A858-AC75-429F-9FC9-DD491A90D46C}" destId="{17B2BE39-5194-41E9-92EE-88279571E530}" srcOrd="4" destOrd="0" presId="urn:microsoft.com/office/officeart/2005/8/layout/vList3"/>
    <dgm:cxn modelId="{9AC80FC9-A269-43B1-AB86-34F78E01DC41}" type="presParOf" srcId="{17B2BE39-5194-41E9-92EE-88279571E530}" destId="{F33739F9-DEE8-444B-A567-2F587BE632F5}" srcOrd="0" destOrd="0" presId="urn:microsoft.com/office/officeart/2005/8/layout/vList3"/>
    <dgm:cxn modelId="{181AE9A5-2EE7-4ACB-B0F7-62B3C7E1E8E8}" type="presParOf" srcId="{17B2BE39-5194-41E9-92EE-88279571E530}" destId="{B6334D97-88D3-4E1F-92D1-F38ACE798867}" srcOrd="1" destOrd="0" presId="urn:microsoft.com/office/officeart/2005/8/layout/vList3"/>
    <dgm:cxn modelId="{A1E84E83-0DBF-40FE-8FEE-E48884B0FB58}" type="presParOf" srcId="{D323A858-AC75-429F-9FC9-DD491A90D46C}" destId="{51203A28-3A12-488A-98BC-941E55D5F92A}" srcOrd="5" destOrd="0" presId="urn:microsoft.com/office/officeart/2005/8/layout/vList3"/>
    <dgm:cxn modelId="{E37A1EEA-D5B3-4526-8D96-9796F608CF72}" type="presParOf" srcId="{D323A858-AC75-429F-9FC9-DD491A90D46C}" destId="{A38E0B9C-1A1A-4FE8-9844-F0FB3FE1327E}" srcOrd="6" destOrd="0" presId="urn:microsoft.com/office/officeart/2005/8/layout/vList3"/>
    <dgm:cxn modelId="{11527A07-53E1-419B-B609-DD3A9DC3BF85}" type="presParOf" srcId="{A38E0B9C-1A1A-4FE8-9844-F0FB3FE1327E}" destId="{E26F51D7-DC79-4A04-863B-0E96A3BC3EB8}" srcOrd="0" destOrd="0" presId="urn:microsoft.com/office/officeart/2005/8/layout/vList3"/>
    <dgm:cxn modelId="{479DA5A5-5521-4A40-AADC-63179FA75E21}" type="presParOf" srcId="{A38E0B9C-1A1A-4FE8-9844-F0FB3FE1327E}" destId="{7E5D5B56-AEB3-4165-8102-86E0BB13DA6F}" srcOrd="1" destOrd="0" presId="urn:microsoft.com/office/officeart/2005/8/layout/vList3"/>
    <dgm:cxn modelId="{6F158AA4-A4D5-4C56-B25B-7E68ED13FCDF}" type="presParOf" srcId="{D323A858-AC75-429F-9FC9-DD491A90D46C}" destId="{F85B38A1-28ED-4BE4-A172-B147A0070E1F}" srcOrd="7" destOrd="0" presId="urn:microsoft.com/office/officeart/2005/8/layout/vList3"/>
    <dgm:cxn modelId="{4665F5DD-A5A3-4930-8556-308D693D9FB9}" type="presParOf" srcId="{D323A858-AC75-429F-9FC9-DD491A90D46C}" destId="{ED1539B4-E7B7-4EE7-90AD-68D6C98F548B}" srcOrd="8" destOrd="0" presId="urn:microsoft.com/office/officeart/2005/8/layout/vList3"/>
    <dgm:cxn modelId="{B4DF5A3F-9632-45B9-A36B-8A369B2CBEAC}" type="presParOf" srcId="{ED1539B4-E7B7-4EE7-90AD-68D6C98F548B}" destId="{4F52923F-0649-45F9-8351-34240CCFC66C}" srcOrd="0" destOrd="0" presId="urn:microsoft.com/office/officeart/2005/8/layout/vList3"/>
    <dgm:cxn modelId="{D795D3E8-B752-4A6B-8EB5-D632613D2FAA}" type="presParOf" srcId="{ED1539B4-E7B7-4EE7-90AD-68D6C98F548B}" destId="{00350B13-8EE7-4DD3-9836-25C761AA2976}" srcOrd="1" destOrd="0" presId="urn:microsoft.com/office/officeart/2005/8/layout/vList3"/>
    <dgm:cxn modelId="{BAF3995C-2A5A-492B-8464-12D8901921B4}" type="presParOf" srcId="{D323A858-AC75-429F-9FC9-DD491A90D46C}" destId="{5F7C0067-FFF1-4CBF-8E38-3D0EA799A13E}" srcOrd="9" destOrd="0" presId="urn:microsoft.com/office/officeart/2005/8/layout/vList3"/>
    <dgm:cxn modelId="{20CEE6DE-8AD5-4E4B-B1B5-3E8FD9A207FD}" type="presParOf" srcId="{D323A858-AC75-429F-9FC9-DD491A90D46C}" destId="{7784E6E4-3FA7-488F-A403-219E359475FB}" srcOrd="10" destOrd="0" presId="urn:microsoft.com/office/officeart/2005/8/layout/vList3"/>
    <dgm:cxn modelId="{DE5C62E7-15A0-4214-ACDD-A41133832B55}" type="presParOf" srcId="{7784E6E4-3FA7-488F-A403-219E359475FB}" destId="{468AE6DD-9D8D-4829-A64F-A4FEF049D980}" srcOrd="0" destOrd="0" presId="urn:microsoft.com/office/officeart/2005/8/layout/vList3"/>
    <dgm:cxn modelId="{9CF0D0D5-EFAA-4A91-835A-B6616C47D8AE}" type="presParOf" srcId="{7784E6E4-3FA7-488F-A403-219E359475FB}" destId="{17312D6C-31FB-42BB-8F19-7A2D2BA515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E7F38-9CC7-48F8-8410-3EF8A47EB4F5}">
      <dsp:nvSpPr>
        <dsp:cNvPr id="0" name=""/>
        <dsp:cNvSpPr/>
      </dsp:nvSpPr>
      <dsp:spPr>
        <a:xfrm rot="10800000">
          <a:off x="1872356" y="1730"/>
          <a:ext cx="6900340" cy="53720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Projektantrag</a:t>
          </a:r>
          <a:endParaRPr lang="de-AT" sz="2400" kern="1200" dirty="0"/>
        </a:p>
      </dsp:txBody>
      <dsp:txXfrm rot="10800000">
        <a:off x="2006656" y="1730"/>
        <a:ext cx="6766040" cy="537201"/>
      </dsp:txXfrm>
    </dsp:sp>
    <dsp:sp modelId="{6535FA68-29A1-48DB-817C-67B71D2360F6}">
      <dsp:nvSpPr>
        <dsp:cNvPr id="0" name=""/>
        <dsp:cNvSpPr/>
      </dsp:nvSpPr>
      <dsp:spPr>
        <a:xfrm>
          <a:off x="1268235" y="988"/>
          <a:ext cx="537201" cy="5372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8C55-D75F-4310-A9B1-118883F82119}">
      <dsp:nvSpPr>
        <dsp:cNvPr id="0" name=""/>
        <dsp:cNvSpPr/>
      </dsp:nvSpPr>
      <dsp:spPr>
        <a:xfrm rot="10800000">
          <a:off x="1872356" y="693443"/>
          <a:ext cx="6900340" cy="537201"/>
        </a:xfrm>
        <a:prstGeom prst="homePlat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Lastenheft</a:t>
          </a:r>
          <a:endParaRPr lang="de-AT" sz="2400" kern="1200" dirty="0"/>
        </a:p>
      </dsp:txBody>
      <dsp:txXfrm rot="10800000">
        <a:off x="2006656" y="693443"/>
        <a:ext cx="6766040" cy="537201"/>
      </dsp:txXfrm>
    </dsp:sp>
    <dsp:sp modelId="{B1E19C33-93FF-4FB1-83AF-538AE5721C83}">
      <dsp:nvSpPr>
        <dsp:cNvPr id="0" name=""/>
        <dsp:cNvSpPr/>
      </dsp:nvSpPr>
      <dsp:spPr>
        <a:xfrm>
          <a:off x="1249594" y="684122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34D97-88D3-4E1F-92D1-F38ACE798867}">
      <dsp:nvSpPr>
        <dsp:cNvPr id="0" name=""/>
        <dsp:cNvSpPr/>
      </dsp:nvSpPr>
      <dsp:spPr>
        <a:xfrm rot="10800000">
          <a:off x="1872356" y="1385156"/>
          <a:ext cx="6900340" cy="537201"/>
        </a:xfrm>
        <a:prstGeom prst="homePlat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4x Meeting</a:t>
          </a:r>
          <a:endParaRPr lang="de-AT" sz="2400" kern="1200" dirty="0"/>
        </a:p>
      </dsp:txBody>
      <dsp:txXfrm rot="10800000">
        <a:off x="2006656" y="1385156"/>
        <a:ext cx="6766040" cy="537201"/>
      </dsp:txXfrm>
    </dsp:sp>
    <dsp:sp modelId="{F33739F9-DEE8-444B-A567-2F587BE632F5}">
      <dsp:nvSpPr>
        <dsp:cNvPr id="0" name=""/>
        <dsp:cNvSpPr/>
      </dsp:nvSpPr>
      <dsp:spPr>
        <a:xfrm>
          <a:off x="1240268" y="1385156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D5B56-AEB3-4165-8102-86E0BB13DA6F}">
      <dsp:nvSpPr>
        <dsp:cNvPr id="0" name=""/>
        <dsp:cNvSpPr/>
      </dsp:nvSpPr>
      <dsp:spPr>
        <a:xfrm rot="10800000">
          <a:off x="1872356" y="2076869"/>
          <a:ext cx="6900340" cy="537201"/>
        </a:xfrm>
        <a:prstGeom prst="homePlat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IBM-Cloudzugang</a:t>
          </a:r>
          <a:endParaRPr lang="de-AT" sz="2400" kern="1200" dirty="0"/>
        </a:p>
      </dsp:txBody>
      <dsp:txXfrm rot="10800000">
        <a:off x="2006656" y="2076869"/>
        <a:ext cx="6766040" cy="537201"/>
      </dsp:txXfrm>
    </dsp:sp>
    <dsp:sp modelId="{E26F51D7-DC79-4A04-863B-0E96A3BC3EB8}">
      <dsp:nvSpPr>
        <dsp:cNvPr id="0" name=""/>
        <dsp:cNvSpPr/>
      </dsp:nvSpPr>
      <dsp:spPr>
        <a:xfrm>
          <a:off x="1202970" y="2076869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0B13-8EE7-4DD3-9836-25C761AA2976}">
      <dsp:nvSpPr>
        <dsp:cNvPr id="0" name=""/>
        <dsp:cNvSpPr/>
      </dsp:nvSpPr>
      <dsp:spPr>
        <a:xfrm rot="10800000">
          <a:off x="1872356" y="2768582"/>
          <a:ext cx="6900340" cy="537201"/>
        </a:xfrm>
        <a:prstGeom prst="homePlat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Testgateway bekommen</a:t>
          </a:r>
        </a:p>
      </dsp:txBody>
      <dsp:txXfrm rot="10800000">
        <a:off x="2006656" y="2768582"/>
        <a:ext cx="6766040" cy="537201"/>
      </dsp:txXfrm>
    </dsp:sp>
    <dsp:sp modelId="{4F52923F-0649-45F9-8351-34240CCFC66C}">
      <dsp:nvSpPr>
        <dsp:cNvPr id="0" name=""/>
        <dsp:cNvSpPr/>
      </dsp:nvSpPr>
      <dsp:spPr>
        <a:xfrm>
          <a:off x="1212312" y="2768582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2D6C-31FB-42BB-8F19-7A2D2BA5153D}">
      <dsp:nvSpPr>
        <dsp:cNvPr id="0" name=""/>
        <dsp:cNvSpPr/>
      </dsp:nvSpPr>
      <dsp:spPr>
        <a:xfrm rot="10800000">
          <a:off x="1872356" y="3460294"/>
          <a:ext cx="6900340" cy="537201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89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IOT-Plattformverbindung</a:t>
          </a:r>
          <a:endParaRPr lang="de-AT" sz="2400" kern="1200" dirty="0"/>
        </a:p>
      </dsp:txBody>
      <dsp:txXfrm rot="10800000">
        <a:off x="2006656" y="3460294"/>
        <a:ext cx="6766040" cy="537201"/>
      </dsp:txXfrm>
    </dsp:sp>
    <dsp:sp modelId="{468AE6DD-9D8D-4829-A64F-A4FEF049D980}">
      <dsp:nvSpPr>
        <dsp:cNvPr id="0" name=""/>
        <dsp:cNvSpPr/>
      </dsp:nvSpPr>
      <dsp:spPr>
        <a:xfrm>
          <a:off x="1187520" y="3423013"/>
          <a:ext cx="537201" cy="53720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06.03.2019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06.03.2019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06.03.2019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06.03.2019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06.03.2019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06.03.2019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06.03.2019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06.03.2019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chart" Target="../charts/chart2.xml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Wireframes</a:t>
            </a:r>
            <a:r>
              <a:rPr lang="de-DE" dirty="0"/>
              <a:t> erstellen						20.03.2019</a:t>
            </a:r>
          </a:p>
          <a:p>
            <a:pPr>
              <a:lnSpc>
                <a:spcPct val="150000"/>
              </a:lnSpc>
            </a:pPr>
            <a:r>
              <a:rPr lang="de-DE" dirty="0"/>
              <a:t>IBM Cloud einrichten						27.03.2019</a:t>
            </a:r>
          </a:p>
          <a:p>
            <a:pPr>
              <a:lnSpc>
                <a:spcPct val="150000"/>
              </a:lnSpc>
            </a:pPr>
            <a:r>
              <a:rPr lang="de-DE" dirty="0"/>
              <a:t>Ein Gateway auf der </a:t>
            </a:r>
            <a:r>
              <a:rPr lang="de-DE" dirty="0" err="1"/>
              <a:t>IoT</a:t>
            </a:r>
            <a:r>
              <a:rPr lang="de-DE" dirty="0"/>
              <a:t>-Plattform registrieren		03.04.2019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 Prototyp erstellen					27.04.2019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Message Handler einrichten					27.04.2019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 aufsetzen &amp; DB Handler einrichten		08.05.2019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2266"/>
              </p:ext>
            </p:extLst>
          </p:nvPr>
        </p:nvGraphicFramePr>
        <p:xfrm>
          <a:off x="4343398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250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61" y="3736773"/>
            <a:ext cx="2489709" cy="1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3C1C590-9655-4393-B2D6-67842F3E700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47251" y="1387969"/>
          <a:ext cx="6444527" cy="486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45442BE-E568-4034-BF09-6C6046770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59290"/>
              </p:ext>
            </p:extLst>
          </p:nvPr>
        </p:nvGraphicFramePr>
        <p:xfrm>
          <a:off x="675861" y="1649895"/>
          <a:ext cx="10376452" cy="399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13" y="3259792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408454" y="5631065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15100"/>
              </p:ext>
            </p:extLst>
          </p:nvPr>
        </p:nvGraphicFramePr>
        <p:xfrm>
          <a:off x="1785936" y="1917205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Rieder Jordi</cp:lastModifiedBy>
  <cp:revision>22</cp:revision>
  <dcterms:created xsi:type="dcterms:W3CDTF">2019-03-03T20:12:04Z</dcterms:created>
  <dcterms:modified xsi:type="dcterms:W3CDTF">2019-03-06T07:57:05Z</dcterms:modified>
</cp:coreProperties>
</file>