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71" r:id="rId13"/>
    <p:sldId id="265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>
        <p:scale>
          <a:sx n="75" d="100"/>
          <a:sy n="75" d="100"/>
        </p:scale>
        <p:origin x="12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s\Desktop\Zeitaufzeichung-tg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ser>
          <c:idx val="0"/>
          <c:order val="0"/>
          <c:tx>
            <c:strRef>
              <c:f>Tabelle1!$B$6</c:f>
              <c:strCache>
                <c:ptCount val="1"/>
                <c:pt idx="0">
                  <c:v>Anteil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01-4692-8D1B-56F3E5F1FDBA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01-4692-8D1B-56F3E5F1FDBA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01-4692-8D1B-56F3E5F1FDBA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01-4692-8D1B-56F3E5F1F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Tabelle1!$A$7:$A$10</c:f>
              <c:strCache>
                <c:ptCount val="4"/>
                <c:pt idx="0">
                  <c:v>Backend</c:v>
                </c:pt>
                <c:pt idx="1">
                  <c:v>Template erstellen</c:v>
                </c:pt>
                <c:pt idx="2">
                  <c:v>Frontend</c:v>
                </c:pt>
                <c:pt idx="3">
                  <c:v>Allgemein</c:v>
                </c:pt>
              </c:strCache>
            </c:strRef>
          </c:cat>
          <c:val>
            <c:numRef>
              <c:f>Tabelle1!$B$7:$B$10</c:f>
              <c:numCache>
                <c:formatCode>General</c:formatCode>
                <c:ptCount val="4"/>
                <c:pt idx="0">
                  <c:v>123</c:v>
                </c:pt>
                <c:pt idx="1">
                  <c:v>20</c:v>
                </c:pt>
                <c:pt idx="2">
                  <c:v>113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01-4692-8D1B-56F3E5F1FD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Stunden pro Teammitglied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CB-4E8F-B7BA-64DDAA88F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CB-4E8F-B7BA-64DDAA88F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8CB-4E8F-B7BA-64DDAA88F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8CB-4E8F-B7BA-64DDAA88FF4D}"/>
              </c:ext>
            </c:extLst>
          </c:dPt>
          <c:dLbls>
            <c:dLbl>
              <c:idx val="0"/>
              <c:layout>
                <c:manualLayout>
                  <c:x val="-0.1047527299814275"/>
                  <c:y val="0.133704128873007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CB-4E8F-B7BA-64DDAA88FF4D}"/>
                </c:ext>
              </c:extLst>
            </c:dLbl>
            <c:dLbl>
              <c:idx val="1"/>
              <c:layout>
                <c:manualLayout>
                  <c:x val="-0.10475674221847371"/>
                  <c:y val="-0.179068591785369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CB-4E8F-B7BA-64DDAA88FF4D}"/>
                </c:ext>
              </c:extLst>
            </c:dLbl>
            <c:dLbl>
              <c:idx val="2"/>
              <c:layout>
                <c:manualLayout>
                  <c:x val="0.11350978321744885"/>
                  <c:y val="-0.13084533837787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CB-4E8F-B7BA-64DDAA88FF4D}"/>
                </c:ext>
              </c:extLst>
            </c:dLbl>
            <c:dLbl>
              <c:idx val="3"/>
              <c:layout>
                <c:manualLayout>
                  <c:x val="8.274989872560283E-2"/>
                  <c:y val="0.131851444647447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CB-4E8F-B7BA-64DDAA88F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Übersicht!$K$12:$N$12</c:f>
              <c:strCache>
                <c:ptCount val="4"/>
                <c:pt idx="0">
                  <c:v>Dzialoszynski</c:v>
                </c:pt>
                <c:pt idx="1">
                  <c:v>Jovanovic</c:v>
                </c:pt>
                <c:pt idx="2">
                  <c:v>Grünewald</c:v>
                </c:pt>
                <c:pt idx="3">
                  <c:v>Rieder</c:v>
                </c:pt>
              </c:strCache>
            </c:strRef>
          </c:cat>
          <c:val>
            <c:numRef>
              <c:f>Übersicht!$K$13:$N$13</c:f>
              <c:numCache>
                <c:formatCode>0.0</c:formatCode>
                <c:ptCount val="4"/>
                <c:pt idx="0">
                  <c:v>29.5</c:v>
                </c:pt>
                <c:pt idx="1">
                  <c:v>42</c:v>
                </c:pt>
                <c:pt idx="2">
                  <c:v>34</c:v>
                </c:pt>
                <c:pt idx="3">
                  <c:v>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CB-4E8F-B7BA-64DDAA88FF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0B4B4-BD27-451E-A52F-859A2C9E232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2E06D8D0-5D20-436F-8FC9-BC40B03F0228}">
      <dgm:prSet phldrT="[Text]"/>
      <dgm:spPr/>
      <dgm:t>
        <a:bodyPr/>
        <a:lstStyle/>
        <a:p>
          <a:r>
            <a:rPr lang="de-DE" dirty="0"/>
            <a:t>Einrichten sämtlicher benötigter Technologien und Arbeitsumgebungen</a:t>
          </a:r>
          <a:endParaRPr lang="de-AT" dirty="0"/>
        </a:p>
      </dgm:t>
    </dgm:pt>
    <dgm:pt modelId="{CB0F63A6-FFC9-41BB-AD67-CA292BC276F7}" type="parTrans" cxnId="{15E0B562-09B4-45F9-B884-35A27F32C639}">
      <dgm:prSet/>
      <dgm:spPr/>
      <dgm:t>
        <a:bodyPr/>
        <a:lstStyle/>
        <a:p>
          <a:endParaRPr lang="de-AT"/>
        </a:p>
      </dgm:t>
    </dgm:pt>
    <dgm:pt modelId="{3BB8FAD5-8520-4FF6-83F4-5D495C603CEB}" type="sibTrans" cxnId="{15E0B562-09B4-45F9-B884-35A27F32C639}">
      <dgm:prSet/>
      <dgm:spPr/>
      <dgm:t>
        <a:bodyPr/>
        <a:lstStyle/>
        <a:p>
          <a:endParaRPr lang="de-AT"/>
        </a:p>
      </dgm:t>
    </dgm:pt>
    <dgm:pt modelId="{24D372B0-B71D-4557-9D60-E523D64AB009}">
      <dgm:prSet phldrT="[Text]"/>
      <dgm:spPr/>
      <dgm:t>
        <a:bodyPr/>
        <a:lstStyle/>
        <a:p>
          <a:r>
            <a:rPr lang="de-DE" dirty="0"/>
            <a:t>Zusammensetzung der Microservices und Programmieren der Schnittstellen</a:t>
          </a:r>
          <a:endParaRPr lang="de-AT" dirty="0"/>
        </a:p>
      </dgm:t>
    </dgm:pt>
    <dgm:pt modelId="{BFD30A2C-C14F-47F5-B309-F9FDD9272EAC}" type="parTrans" cxnId="{4BBA2BC9-D71A-47C7-8D46-C3EB59A688A9}">
      <dgm:prSet/>
      <dgm:spPr/>
      <dgm:t>
        <a:bodyPr/>
        <a:lstStyle/>
        <a:p>
          <a:endParaRPr lang="de-AT"/>
        </a:p>
      </dgm:t>
    </dgm:pt>
    <dgm:pt modelId="{EA605FD3-442C-489A-A26F-136CC8688C31}" type="sibTrans" cxnId="{4BBA2BC9-D71A-47C7-8D46-C3EB59A688A9}">
      <dgm:prSet/>
      <dgm:spPr/>
      <dgm:t>
        <a:bodyPr/>
        <a:lstStyle/>
        <a:p>
          <a:endParaRPr lang="de-AT"/>
        </a:p>
      </dgm:t>
    </dgm:pt>
    <dgm:pt modelId="{41844455-6750-45F6-8E80-213B53AF0D28}">
      <dgm:prSet phldrT="[Text]"/>
      <dgm:spPr/>
      <dgm:t>
        <a:bodyPr/>
        <a:lstStyle/>
        <a:p>
          <a:r>
            <a:rPr lang="de-DE" dirty="0"/>
            <a:t>Erstellung von </a:t>
          </a:r>
          <a:r>
            <a:rPr lang="de-DE" dirty="0" err="1"/>
            <a:t>Wireframes</a:t>
          </a:r>
          <a:r>
            <a:rPr lang="de-DE" dirty="0"/>
            <a:t> und eines Benutzerinterface-Prototypen</a:t>
          </a:r>
          <a:endParaRPr lang="de-AT" dirty="0"/>
        </a:p>
      </dgm:t>
    </dgm:pt>
    <dgm:pt modelId="{433C6810-DE1B-419E-A078-7E4F61419A54}" type="parTrans" cxnId="{FE2319E0-77FB-4961-9E5F-7D96DCA3A2A7}">
      <dgm:prSet/>
      <dgm:spPr/>
      <dgm:t>
        <a:bodyPr/>
        <a:lstStyle/>
        <a:p>
          <a:endParaRPr lang="de-AT"/>
        </a:p>
      </dgm:t>
    </dgm:pt>
    <dgm:pt modelId="{B628C032-A657-4681-B6AE-23A552862932}" type="sibTrans" cxnId="{FE2319E0-77FB-4961-9E5F-7D96DCA3A2A7}">
      <dgm:prSet/>
      <dgm:spPr/>
      <dgm:t>
        <a:bodyPr/>
        <a:lstStyle/>
        <a:p>
          <a:endParaRPr lang="de-AT"/>
        </a:p>
      </dgm:t>
    </dgm:pt>
    <dgm:pt modelId="{8911EC4F-9E2C-4502-B72C-1EBB18CBAD5F}" type="pres">
      <dgm:prSet presAssocID="{8360B4B4-BD27-451E-A52F-859A2C9E2327}" presName="linear" presStyleCnt="0">
        <dgm:presLayoutVars>
          <dgm:animLvl val="lvl"/>
          <dgm:resizeHandles val="exact"/>
        </dgm:presLayoutVars>
      </dgm:prSet>
      <dgm:spPr/>
    </dgm:pt>
    <dgm:pt modelId="{EE7FE085-F56B-41C0-9DFD-FBB55FF85BE1}" type="pres">
      <dgm:prSet presAssocID="{2E06D8D0-5D20-436F-8FC9-BC40B03F0228}" presName="parentText" presStyleLbl="node1" presStyleIdx="0" presStyleCnt="3" custLinFactY="-2576" custLinFactNeighborY="-100000">
        <dgm:presLayoutVars>
          <dgm:chMax val="0"/>
          <dgm:bulletEnabled val="1"/>
        </dgm:presLayoutVars>
      </dgm:prSet>
      <dgm:spPr/>
    </dgm:pt>
    <dgm:pt modelId="{1C7F6057-71D4-482B-8453-357720B6380A}" type="pres">
      <dgm:prSet presAssocID="{3BB8FAD5-8520-4FF6-83F4-5D495C603CEB}" presName="spacer" presStyleCnt="0"/>
      <dgm:spPr/>
    </dgm:pt>
    <dgm:pt modelId="{4E8382B0-78E0-4221-BFF1-10DDBD54CCEB}" type="pres">
      <dgm:prSet presAssocID="{24D372B0-B71D-4557-9D60-E523D64AB009}" presName="parentText" presStyleLbl="node1" presStyleIdx="1" presStyleCnt="3" custLinFactNeighborY="-24650">
        <dgm:presLayoutVars>
          <dgm:chMax val="0"/>
          <dgm:bulletEnabled val="1"/>
        </dgm:presLayoutVars>
      </dgm:prSet>
      <dgm:spPr/>
    </dgm:pt>
    <dgm:pt modelId="{6749B364-71CE-42FF-8C6C-342CAFEEC428}" type="pres">
      <dgm:prSet presAssocID="{EA605FD3-442C-489A-A26F-136CC8688C31}" presName="spacer" presStyleCnt="0"/>
      <dgm:spPr/>
    </dgm:pt>
    <dgm:pt modelId="{4EC266D4-E04E-4B1F-83EC-C4A05541DC7A}" type="pres">
      <dgm:prSet presAssocID="{41844455-6750-45F6-8E80-213B53AF0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E8E22B-E3BC-421A-ACB2-62BB5CC1AA84}" type="presOf" srcId="{2E06D8D0-5D20-436F-8FC9-BC40B03F0228}" destId="{EE7FE085-F56B-41C0-9DFD-FBB55FF85BE1}" srcOrd="0" destOrd="0" presId="urn:microsoft.com/office/officeart/2005/8/layout/vList2"/>
    <dgm:cxn modelId="{15E0B562-09B4-45F9-B884-35A27F32C639}" srcId="{8360B4B4-BD27-451E-A52F-859A2C9E2327}" destId="{2E06D8D0-5D20-436F-8FC9-BC40B03F0228}" srcOrd="0" destOrd="0" parTransId="{CB0F63A6-FFC9-41BB-AD67-CA292BC276F7}" sibTransId="{3BB8FAD5-8520-4FF6-83F4-5D495C603CEB}"/>
    <dgm:cxn modelId="{98B97F4B-9291-4206-AF4C-03987B048C6A}" type="presOf" srcId="{41844455-6750-45F6-8E80-213B53AF0D28}" destId="{4EC266D4-E04E-4B1F-83EC-C4A05541DC7A}" srcOrd="0" destOrd="0" presId="urn:microsoft.com/office/officeart/2005/8/layout/vList2"/>
    <dgm:cxn modelId="{1B72DF6C-C917-4427-AFD4-861339082736}" type="presOf" srcId="{24D372B0-B71D-4557-9D60-E523D64AB009}" destId="{4E8382B0-78E0-4221-BFF1-10DDBD54CCEB}" srcOrd="0" destOrd="0" presId="urn:microsoft.com/office/officeart/2005/8/layout/vList2"/>
    <dgm:cxn modelId="{4BBA2BC9-D71A-47C7-8D46-C3EB59A688A9}" srcId="{8360B4B4-BD27-451E-A52F-859A2C9E2327}" destId="{24D372B0-B71D-4557-9D60-E523D64AB009}" srcOrd="1" destOrd="0" parTransId="{BFD30A2C-C14F-47F5-B309-F9FDD9272EAC}" sibTransId="{EA605FD3-442C-489A-A26F-136CC8688C31}"/>
    <dgm:cxn modelId="{FE2319E0-77FB-4961-9E5F-7D96DCA3A2A7}" srcId="{8360B4B4-BD27-451E-A52F-859A2C9E2327}" destId="{41844455-6750-45F6-8E80-213B53AF0D28}" srcOrd="2" destOrd="0" parTransId="{433C6810-DE1B-419E-A078-7E4F61419A54}" sibTransId="{B628C032-A657-4681-B6AE-23A552862932}"/>
    <dgm:cxn modelId="{9F0857FE-DC22-4152-90E7-39AE1CBC9A4D}" type="presOf" srcId="{8360B4B4-BD27-451E-A52F-859A2C9E2327}" destId="{8911EC4F-9E2C-4502-B72C-1EBB18CBAD5F}" srcOrd="0" destOrd="0" presId="urn:microsoft.com/office/officeart/2005/8/layout/vList2"/>
    <dgm:cxn modelId="{0386CF51-02C1-42F4-8D56-D209B0DBF8CE}" type="presParOf" srcId="{8911EC4F-9E2C-4502-B72C-1EBB18CBAD5F}" destId="{EE7FE085-F56B-41C0-9DFD-FBB55FF85BE1}" srcOrd="0" destOrd="0" presId="urn:microsoft.com/office/officeart/2005/8/layout/vList2"/>
    <dgm:cxn modelId="{38F8CEFF-A7DD-4A9C-B9C0-6FB6337E75C8}" type="presParOf" srcId="{8911EC4F-9E2C-4502-B72C-1EBB18CBAD5F}" destId="{1C7F6057-71D4-482B-8453-357720B6380A}" srcOrd="1" destOrd="0" presId="urn:microsoft.com/office/officeart/2005/8/layout/vList2"/>
    <dgm:cxn modelId="{0ED4795D-2E3B-43ED-B632-48E5F64A7D1D}" type="presParOf" srcId="{8911EC4F-9E2C-4502-B72C-1EBB18CBAD5F}" destId="{4E8382B0-78E0-4221-BFF1-10DDBD54CCEB}" srcOrd="2" destOrd="0" presId="urn:microsoft.com/office/officeart/2005/8/layout/vList2"/>
    <dgm:cxn modelId="{888DD51D-BB7F-430A-A2A6-C6BD3BC41B0C}" type="presParOf" srcId="{8911EC4F-9E2C-4502-B72C-1EBB18CBAD5F}" destId="{6749B364-71CE-42FF-8C6C-342CAFEEC428}" srcOrd="3" destOrd="0" presId="urn:microsoft.com/office/officeart/2005/8/layout/vList2"/>
    <dgm:cxn modelId="{F1D17F09-DD7F-48B3-8E82-666B4381DE45}" type="presParOf" srcId="{8911EC4F-9E2C-4502-B72C-1EBB18CBAD5F}" destId="{4EC266D4-E04E-4B1F-83EC-C4A05541D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E7B9-F228-4E23-8AB5-ED3D79865B2B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AT"/>
        </a:p>
      </dgm:t>
    </dgm:pt>
    <dgm:pt modelId="{7EA28BC1-777F-4623-B7BB-A8505C221BE8}">
      <dgm:prSet/>
      <dgm:spPr/>
      <dgm:t>
        <a:bodyPr/>
        <a:lstStyle/>
        <a:p>
          <a:r>
            <a:rPr lang="de-AT"/>
            <a:t>Projektantrag</a:t>
          </a:r>
          <a:endParaRPr lang="de-AT" dirty="0"/>
        </a:p>
      </dgm:t>
    </dgm:pt>
    <dgm:pt modelId="{998A701A-3F2F-4C93-B47E-1EA06010BB19}" type="parTrans" cxnId="{6FF6F6DC-68E3-4BE5-8887-49391D55749F}">
      <dgm:prSet/>
      <dgm:spPr/>
      <dgm:t>
        <a:bodyPr/>
        <a:lstStyle/>
        <a:p>
          <a:endParaRPr lang="de-AT"/>
        </a:p>
      </dgm:t>
    </dgm:pt>
    <dgm:pt modelId="{6ADEA764-3100-411D-A835-63292EC4949C}" type="sibTrans" cxnId="{6FF6F6DC-68E3-4BE5-8887-49391D55749F}">
      <dgm:prSet/>
      <dgm:spPr/>
      <dgm:t>
        <a:bodyPr/>
        <a:lstStyle/>
        <a:p>
          <a:endParaRPr lang="de-AT"/>
        </a:p>
      </dgm:t>
    </dgm:pt>
    <dgm:pt modelId="{FDE440E9-D2D2-4D4C-BBA7-4D4945E7F72A}">
      <dgm:prSet/>
      <dgm:spPr/>
      <dgm:t>
        <a:bodyPr/>
        <a:lstStyle/>
        <a:p>
          <a:r>
            <a:rPr lang="de-AT"/>
            <a:t>Lastenheft</a:t>
          </a:r>
          <a:endParaRPr lang="de-AT" dirty="0"/>
        </a:p>
      </dgm:t>
    </dgm:pt>
    <dgm:pt modelId="{A99AFE4C-F204-41EC-B556-01400AD34588}" type="parTrans" cxnId="{B25F1B5C-BAB0-4D3C-B251-2A0151B4EEE3}">
      <dgm:prSet/>
      <dgm:spPr/>
      <dgm:t>
        <a:bodyPr/>
        <a:lstStyle/>
        <a:p>
          <a:endParaRPr lang="de-AT"/>
        </a:p>
      </dgm:t>
    </dgm:pt>
    <dgm:pt modelId="{854A8992-D8A8-4AAD-B807-C562488711A6}" type="sibTrans" cxnId="{B25F1B5C-BAB0-4D3C-B251-2A0151B4EEE3}">
      <dgm:prSet/>
      <dgm:spPr/>
      <dgm:t>
        <a:bodyPr/>
        <a:lstStyle/>
        <a:p>
          <a:endParaRPr lang="de-AT"/>
        </a:p>
      </dgm:t>
    </dgm:pt>
    <dgm:pt modelId="{8DDEA9BF-8E7F-4049-B57B-F011C0C77ABF}">
      <dgm:prSet/>
      <dgm:spPr/>
      <dgm:t>
        <a:bodyPr/>
        <a:lstStyle/>
        <a:p>
          <a:r>
            <a:rPr lang="de-AT"/>
            <a:t>4x Meeting</a:t>
          </a:r>
          <a:endParaRPr lang="de-AT" dirty="0"/>
        </a:p>
      </dgm:t>
    </dgm:pt>
    <dgm:pt modelId="{B591BEA1-5016-48BD-8CD3-30D70EB90E7C}" type="parTrans" cxnId="{CB5D2FE6-C6F5-4C1C-8785-10E0BD82EA83}">
      <dgm:prSet/>
      <dgm:spPr/>
      <dgm:t>
        <a:bodyPr/>
        <a:lstStyle/>
        <a:p>
          <a:endParaRPr lang="de-AT"/>
        </a:p>
      </dgm:t>
    </dgm:pt>
    <dgm:pt modelId="{6A4CF2AE-FBA4-4756-ADBB-43B110EC654C}" type="sibTrans" cxnId="{CB5D2FE6-C6F5-4C1C-8785-10E0BD82EA83}">
      <dgm:prSet/>
      <dgm:spPr/>
      <dgm:t>
        <a:bodyPr/>
        <a:lstStyle/>
        <a:p>
          <a:endParaRPr lang="de-AT"/>
        </a:p>
      </dgm:t>
    </dgm:pt>
    <dgm:pt modelId="{7C49DAE2-6FE4-4A87-81AB-1FCAC4DCD1AF}">
      <dgm:prSet/>
      <dgm:spPr/>
      <dgm:t>
        <a:bodyPr/>
        <a:lstStyle/>
        <a:p>
          <a:r>
            <a:rPr lang="de-AT"/>
            <a:t>IBM-Cloudzugang</a:t>
          </a:r>
          <a:endParaRPr lang="de-AT" dirty="0"/>
        </a:p>
      </dgm:t>
    </dgm:pt>
    <dgm:pt modelId="{DB576EFD-BD44-4920-B0BF-FDFF6A3BCD66}" type="parTrans" cxnId="{4961EA19-0BE7-45CF-B8B0-BFCADDEDADC8}">
      <dgm:prSet/>
      <dgm:spPr/>
      <dgm:t>
        <a:bodyPr/>
        <a:lstStyle/>
        <a:p>
          <a:endParaRPr lang="de-AT"/>
        </a:p>
      </dgm:t>
    </dgm:pt>
    <dgm:pt modelId="{483C55BC-680D-4A6A-991D-26F6C2845F2F}" type="sibTrans" cxnId="{4961EA19-0BE7-45CF-B8B0-BFCADDEDADC8}">
      <dgm:prSet/>
      <dgm:spPr/>
      <dgm:t>
        <a:bodyPr/>
        <a:lstStyle/>
        <a:p>
          <a:endParaRPr lang="de-AT"/>
        </a:p>
      </dgm:t>
    </dgm:pt>
    <dgm:pt modelId="{7B53B62C-7E42-4B51-BB47-7EA69DBD7AF8}">
      <dgm:prSet/>
      <dgm:spPr/>
      <dgm:t>
        <a:bodyPr/>
        <a:lstStyle/>
        <a:p>
          <a:r>
            <a:rPr lang="de-AT" dirty="0"/>
            <a:t>Testgateway bekommen</a:t>
          </a:r>
        </a:p>
      </dgm:t>
    </dgm:pt>
    <dgm:pt modelId="{CE1A495C-5493-4245-B6A2-C08B02F96A33}" type="parTrans" cxnId="{C5D74568-3E79-4625-BEB1-F715BE283B3A}">
      <dgm:prSet/>
      <dgm:spPr/>
      <dgm:t>
        <a:bodyPr/>
        <a:lstStyle/>
        <a:p>
          <a:endParaRPr lang="de-AT"/>
        </a:p>
      </dgm:t>
    </dgm:pt>
    <dgm:pt modelId="{03D57DFA-2240-464E-885B-2C050EA05E7A}" type="sibTrans" cxnId="{C5D74568-3E79-4625-BEB1-F715BE283B3A}">
      <dgm:prSet/>
      <dgm:spPr/>
      <dgm:t>
        <a:bodyPr/>
        <a:lstStyle/>
        <a:p>
          <a:endParaRPr lang="de-AT"/>
        </a:p>
      </dgm:t>
    </dgm:pt>
    <dgm:pt modelId="{39B9BCCB-6ED8-4CB2-9ED2-ADC9D536371E}">
      <dgm:prSet/>
      <dgm:spPr/>
      <dgm:t>
        <a:bodyPr/>
        <a:lstStyle/>
        <a:p>
          <a:r>
            <a:rPr lang="de-AT"/>
            <a:t>IOT-Plattformverbindung</a:t>
          </a:r>
          <a:endParaRPr lang="de-AT" dirty="0"/>
        </a:p>
      </dgm:t>
    </dgm:pt>
    <dgm:pt modelId="{570DF385-5CA0-4F52-A561-266092B84F61}" type="parTrans" cxnId="{15B6D4AF-3D0F-4A79-88FA-856D002C03F7}">
      <dgm:prSet/>
      <dgm:spPr/>
      <dgm:t>
        <a:bodyPr/>
        <a:lstStyle/>
        <a:p>
          <a:endParaRPr lang="de-AT"/>
        </a:p>
      </dgm:t>
    </dgm:pt>
    <dgm:pt modelId="{DD559188-0471-4EB2-B6CA-87D76BAA2908}" type="sibTrans" cxnId="{15B6D4AF-3D0F-4A79-88FA-856D002C03F7}">
      <dgm:prSet/>
      <dgm:spPr/>
      <dgm:t>
        <a:bodyPr/>
        <a:lstStyle/>
        <a:p>
          <a:endParaRPr lang="de-AT"/>
        </a:p>
      </dgm:t>
    </dgm:pt>
    <dgm:pt modelId="{D323A858-AC75-429F-9FC9-DD491A90D46C}" type="pres">
      <dgm:prSet presAssocID="{2995E7B9-F228-4E23-8AB5-ED3D79865B2B}" presName="linearFlow" presStyleCnt="0">
        <dgm:presLayoutVars>
          <dgm:dir/>
          <dgm:resizeHandles val="exact"/>
        </dgm:presLayoutVars>
      </dgm:prSet>
      <dgm:spPr/>
    </dgm:pt>
    <dgm:pt modelId="{24F49D39-244E-48F2-800B-A8BB9B2ED364}" type="pres">
      <dgm:prSet presAssocID="{7EA28BC1-777F-4623-B7BB-A8505C221BE8}" presName="composite" presStyleCnt="0"/>
      <dgm:spPr/>
    </dgm:pt>
    <dgm:pt modelId="{6535FA68-29A1-48DB-817C-67B71D2360F6}" type="pres">
      <dgm:prSet presAssocID="{7EA28BC1-777F-4623-B7BB-A8505C221BE8}" presName="imgShp" presStyleLbl="fgImgPlace1" presStyleIdx="0" presStyleCnt="6" custLinFactNeighborX="-62457" custLinFactNeighborY="-1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0CE7F38-9CC7-48F8-8410-3EF8A47EB4F5}" type="pres">
      <dgm:prSet presAssocID="{7EA28BC1-777F-4623-B7BB-A8505C221BE8}" presName="txShp" presStyleLbl="node1" presStyleIdx="0" presStyleCnt="6">
        <dgm:presLayoutVars>
          <dgm:bulletEnabled val="1"/>
        </dgm:presLayoutVars>
      </dgm:prSet>
      <dgm:spPr/>
    </dgm:pt>
    <dgm:pt modelId="{C99FA002-280F-493E-8BF9-0DD10B53E224}" type="pres">
      <dgm:prSet presAssocID="{6ADEA764-3100-411D-A835-63292EC4949C}" presName="spacing" presStyleCnt="0"/>
      <dgm:spPr/>
    </dgm:pt>
    <dgm:pt modelId="{2589F9BF-0E4A-49DB-8B71-AB493C2ED8FF}" type="pres">
      <dgm:prSet presAssocID="{FDE440E9-D2D2-4D4C-BBA7-4D4945E7F72A}" presName="composite" presStyleCnt="0"/>
      <dgm:spPr/>
    </dgm:pt>
    <dgm:pt modelId="{B1E19C33-93FF-4FB1-83AF-538AE5721C83}" type="pres">
      <dgm:prSet presAssocID="{FDE440E9-D2D2-4D4C-BBA7-4D4945E7F72A}" presName="imgShp" presStyleLbl="fgImgPlace1" presStyleIdx="1" presStyleCnt="6" custLinFactNeighborX="-65927" custLinFactNeighborY="-17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1C78C55-D75F-4310-A9B1-118883F82119}" type="pres">
      <dgm:prSet presAssocID="{FDE440E9-D2D2-4D4C-BBA7-4D4945E7F72A}" presName="txShp" presStyleLbl="node1" presStyleIdx="1" presStyleCnt="6">
        <dgm:presLayoutVars>
          <dgm:bulletEnabled val="1"/>
        </dgm:presLayoutVars>
      </dgm:prSet>
      <dgm:spPr/>
    </dgm:pt>
    <dgm:pt modelId="{B24E3610-BD36-419B-94C1-A4B6D3208174}" type="pres">
      <dgm:prSet presAssocID="{854A8992-D8A8-4AAD-B807-C562488711A6}" presName="spacing" presStyleCnt="0"/>
      <dgm:spPr/>
    </dgm:pt>
    <dgm:pt modelId="{17B2BE39-5194-41E9-92EE-88279571E530}" type="pres">
      <dgm:prSet presAssocID="{8DDEA9BF-8E7F-4049-B57B-F011C0C77ABF}" presName="composite" presStyleCnt="0"/>
      <dgm:spPr/>
    </dgm:pt>
    <dgm:pt modelId="{F33739F9-DEE8-444B-A567-2F587BE632F5}" type="pres">
      <dgm:prSet presAssocID="{8DDEA9BF-8E7F-4049-B57B-F011C0C77ABF}" presName="imgShp" presStyleLbl="fgImgPlace1" presStyleIdx="2" presStyleCnt="6" custLinFactNeighborX="-6766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6334D97-88D3-4E1F-92D1-F38ACE798867}" type="pres">
      <dgm:prSet presAssocID="{8DDEA9BF-8E7F-4049-B57B-F011C0C77ABF}" presName="txShp" presStyleLbl="node1" presStyleIdx="2" presStyleCnt="6">
        <dgm:presLayoutVars>
          <dgm:bulletEnabled val="1"/>
        </dgm:presLayoutVars>
      </dgm:prSet>
      <dgm:spPr/>
    </dgm:pt>
    <dgm:pt modelId="{51203A28-3A12-488A-98BC-941E55D5F92A}" type="pres">
      <dgm:prSet presAssocID="{6A4CF2AE-FBA4-4756-ADBB-43B110EC654C}" presName="spacing" presStyleCnt="0"/>
      <dgm:spPr/>
    </dgm:pt>
    <dgm:pt modelId="{A38E0B9C-1A1A-4FE8-9844-F0FB3FE1327E}" type="pres">
      <dgm:prSet presAssocID="{7C49DAE2-6FE4-4A87-81AB-1FCAC4DCD1AF}" presName="composite" presStyleCnt="0"/>
      <dgm:spPr/>
    </dgm:pt>
    <dgm:pt modelId="{E26F51D7-DC79-4A04-863B-0E96A3BC3EB8}" type="pres">
      <dgm:prSet presAssocID="{7C49DAE2-6FE4-4A87-81AB-1FCAC4DCD1AF}" presName="imgShp" presStyleLbl="fgImgPlace1" presStyleIdx="3" presStyleCnt="6" custLinFactNeighborX="-7460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E5D5B56-AEB3-4165-8102-86E0BB13DA6F}" type="pres">
      <dgm:prSet presAssocID="{7C49DAE2-6FE4-4A87-81AB-1FCAC4DCD1AF}" presName="txShp" presStyleLbl="node1" presStyleIdx="3" presStyleCnt="6">
        <dgm:presLayoutVars>
          <dgm:bulletEnabled val="1"/>
        </dgm:presLayoutVars>
      </dgm:prSet>
      <dgm:spPr/>
    </dgm:pt>
    <dgm:pt modelId="{F85B38A1-28ED-4BE4-A172-B147A0070E1F}" type="pres">
      <dgm:prSet presAssocID="{483C55BC-680D-4A6A-991D-26F6C2845F2F}" presName="spacing" presStyleCnt="0"/>
      <dgm:spPr/>
    </dgm:pt>
    <dgm:pt modelId="{ED1539B4-E7B7-4EE7-90AD-68D6C98F548B}" type="pres">
      <dgm:prSet presAssocID="{7B53B62C-7E42-4B51-BB47-7EA69DBD7AF8}" presName="composite" presStyleCnt="0"/>
      <dgm:spPr/>
    </dgm:pt>
    <dgm:pt modelId="{4F52923F-0649-45F9-8351-34240CCFC66C}" type="pres">
      <dgm:prSet presAssocID="{7B53B62C-7E42-4B51-BB47-7EA69DBD7AF8}" presName="imgShp" presStyleLbl="fgImgPlace1" presStyleIdx="4" presStyleCnt="6" custLinFactNeighborX="-7286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0350B13-8EE7-4DD3-9836-25C761AA2976}" type="pres">
      <dgm:prSet presAssocID="{7B53B62C-7E42-4B51-BB47-7EA69DBD7AF8}" presName="txShp" presStyleLbl="node1" presStyleIdx="4" presStyleCnt="6">
        <dgm:presLayoutVars>
          <dgm:bulletEnabled val="1"/>
        </dgm:presLayoutVars>
      </dgm:prSet>
      <dgm:spPr/>
    </dgm:pt>
    <dgm:pt modelId="{5F7C0067-FFF1-4CBF-8E38-3D0EA799A13E}" type="pres">
      <dgm:prSet presAssocID="{03D57DFA-2240-464E-885B-2C050EA05E7A}" presName="spacing" presStyleCnt="0"/>
      <dgm:spPr/>
    </dgm:pt>
    <dgm:pt modelId="{7784E6E4-3FA7-488F-A403-219E359475FB}" type="pres">
      <dgm:prSet presAssocID="{39B9BCCB-6ED8-4CB2-9ED2-ADC9D536371E}" presName="composite" presStyleCnt="0"/>
      <dgm:spPr/>
    </dgm:pt>
    <dgm:pt modelId="{468AE6DD-9D8D-4829-A64F-A4FEF049D980}" type="pres">
      <dgm:prSet presAssocID="{39B9BCCB-6ED8-4CB2-9ED2-ADC9D536371E}" presName="imgShp" presStyleLbl="fgImgPlace1" presStyleIdx="5" presStyleCnt="6" custLinFactNeighborX="-77482" custLinFactNeighborY="-694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7312D6C-31FB-42BB-8F19-7A2D2BA5153D}" type="pres">
      <dgm:prSet presAssocID="{39B9BCCB-6ED8-4CB2-9ED2-ADC9D536371E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E58D12-083A-42FD-BDAB-F2F0156706A4}" type="presOf" srcId="{7EA28BC1-777F-4623-B7BB-A8505C221BE8}" destId="{E0CE7F38-9CC7-48F8-8410-3EF8A47EB4F5}" srcOrd="0" destOrd="0" presId="urn:microsoft.com/office/officeart/2005/8/layout/vList3"/>
    <dgm:cxn modelId="{4961EA19-0BE7-45CF-B8B0-BFCADDEDADC8}" srcId="{2995E7B9-F228-4E23-8AB5-ED3D79865B2B}" destId="{7C49DAE2-6FE4-4A87-81AB-1FCAC4DCD1AF}" srcOrd="3" destOrd="0" parTransId="{DB576EFD-BD44-4920-B0BF-FDFF6A3BCD66}" sibTransId="{483C55BC-680D-4A6A-991D-26F6C2845F2F}"/>
    <dgm:cxn modelId="{10781424-917D-4C70-B30B-6C7DFC008AFF}" type="presOf" srcId="{FDE440E9-D2D2-4D4C-BBA7-4D4945E7F72A}" destId="{B1C78C55-D75F-4310-A9B1-118883F82119}" srcOrd="0" destOrd="0" presId="urn:microsoft.com/office/officeart/2005/8/layout/vList3"/>
    <dgm:cxn modelId="{B25F1B5C-BAB0-4D3C-B251-2A0151B4EEE3}" srcId="{2995E7B9-F228-4E23-8AB5-ED3D79865B2B}" destId="{FDE440E9-D2D2-4D4C-BBA7-4D4945E7F72A}" srcOrd="1" destOrd="0" parTransId="{A99AFE4C-F204-41EC-B556-01400AD34588}" sibTransId="{854A8992-D8A8-4AAD-B807-C562488711A6}"/>
    <dgm:cxn modelId="{C5D74568-3E79-4625-BEB1-F715BE283B3A}" srcId="{2995E7B9-F228-4E23-8AB5-ED3D79865B2B}" destId="{7B53B62C-7E42-4B51-BB47-7EA69DBD7AF8}" srcOrd="4" destOrd="0" parTransId="{CE1A495C-5493-4245-B6A2-C08B02F96A33}" sibTransId="{03D57DFA-2240-464E-885B-2C050EA05E7A}"/>
    <dgm:cxn modelId="{F21A9A4A-E5E3-4DD5-AA55-9DF8D7257C12}" type="presOf" srcId="{7C49DAE2-6FE4-4A87-81AB-1FCAC4DCD1AF}" destId="{7E5D5B56-AEB3-4165-8102-86E0BB13DA6F}" srcOrd="0" destOrd="0" presId="urn:microsoft.com/office/officeart/2005/8/layout/vList3"/>
    <dgm:cxn modelId="{0C8E2054-FEA8-46C7-840E-1484F340E50B}" type="presOf" srcId="{8DDEA9BF-8E7F-4049-B57B-F011C0C77ABF}" destId="{B6334D97-88D3-4E1F-92D1-F38ACE798867}" srcOrd="0" destOrd="0" presId="urn:microsoft.com/office/officeart/2005/8/layout/vList3"/>
    <dgm:cxn modelId="{31107BAD-5D66-49AE-BB3B-8447197A0B0F}" type="presOf" srcId="{39B9BCCB-6ED8-4CB2-9ED2-ADC9D536371E}" destId="{17312D6C-31FB-42BB-8F19-7A2D2BA5153D}" srcOrd="0" destOrd="0" presId="urn:microsoft.com/office/officeart/2005/8/layout/vList3"/>
    <dgm:cxn modelId="{15B6D4AF-3D0F-4A79-88FA-856D002C03F7}" srcId="{2995E7B9-F228-4E23-8AB5-ED3D79865B2B}" destId="{39B9BCCB-6ED8-4CB2-9ED2-ADC9D536371E}" srcOrd="5" destOrd="0" parTransId="{570DF385-5CA0-4F52-A561-266092B84F61}" sibTransId="{DD559188-0471-4EB2-B6CA-87D76BAA2908}"/>
    <dgm:cxn modelId="{A030F0B8-7713-46E1-AEF8-EC7FD6F221A3}" type="presOf" srcId="{2995E7B9-F228-4E23-8AB5-ED3D79865B2B}" destId="{D323A858-AC75-429F-9FC9-DD491A90D46C}" srcOrd="0" destOrd="0" presId="urn:microsoft.com/office/officeart/2005/8/layout/vList3"/>
    <dgm:cxn modelId="{13F413D7-F3B5-418C-AEB4-01EFEF7C77E3}" type="presOf" srcId="{7B53B62C-7E42-4B51-BB47-7EA69DBD7AF8}" destId="{00350B13-8EE7-4DD3-9836-25C761AA2976}" srcOrd="0" destOrd="0" presId="urn:microsoft.com/office/officeart/2005/8/layout/vList3"/>
    <dgm:cxn modelId="{6FF6F6DC-68E3-4BE5-8887-49391D55749F}" srcId="{2995E7B9-F228-4E23-8AB5-ED3D79865B2B}" destId="{7EA28BC1-777F-4623-B7BB-A8505C221BE8}" srcOrd="0" destOrd="0" parTransId="{998A701A-3F2F-4C93-B47E-1EA06010BB19}" sibTransId="{6ADEA764-3100-411D-A835-63292EC4949C}"/>
    <dgm:cxn modelId="{CB5D2FE6-C6F5-4C1C-8785-10E0BD82EA83}" srcId="{2995E7B9-F228-4E23-8AB5-ED3D79865B2B}" destId="{8DDEA9BF-8E7F-4049-B57B-F011C0C77ABF}" srcOrd="2" destOrd="0" parTransId="{B591BEA1-5016-48BD-8CD3-30D70EB90E7C}" sibTransId="{6A4CF2AE-FBA4-4756-ADBB-43B110EC654C}"/>
    <dgm:cxn modelId="{610A4309-CD84-4D49-84FA-664796332D2E}" type="presParOf" srcId="{D323A858-AC75-429F-9FC9-DD491A90D46C}" destId="{24F49D39-244E-48F2-800B-A8BB9B2ED364}" srcOrd="0" destOrd="0" presId="urn:microsoft.com/office/officeart/2005/8/layout/vList3"/>
    <dgm:cxn modelId="{0D2619BD-A3D5-46FE-85C9-8B85BE194A02}" type="presParOf" srcId="{24F49D39-244E-48F2-800B-A8BB9B2ED364}" destId="{6535FA68-29A1-48DB-817C-67B71D2360F6}" srcOrd="0" destOrd="0" presId="urn:microsoft.com/office/officeart/2005/8/layout/vList3"/>
    <dgm:cxn modelId="{257638EA-21C9-45D5-A299-7B0388F0383C}" type="presParOf" srcId="{24F49D39-244E-48F2-800B-A8BB9B2ED364}" destId="{E0CE7F38-9CC7-48F8-8410-3EF8A47EB4F5}" srcOrd="1" destOrd="0" presId="urn:microsoft.com/office/officeart/2005/8/layout/vList3"/>
    <dgm:cxn modelId="{F7B6E442-7F64-491A-8DDC-9B5AB045B541}" type="presParOf" srcId="{D323A858-AC75-429F-9FC9-DD491A90D46C}" destId="{C99FA002-280F-493E-8BF9-0DD10B53E224}" srcOrd="1" destOrd="0" presId="urn:microsoft.com/office/officeart/2005/8/layout/vList3"/>
    <dgm:cxn modelId="{2D347FA5-1905-46BC-8896-D5D8B00A2547}" type="presParOf" srcId="{D323A858-AC75-429F-9FC9-DD491A90D46C}" destId="{2589F9BF-0E4A-49DB-8B71-AB493C2ED8FF}" srcOrd="2" destOrd="0" presId="urn:microsoft.com/office/officeart/2005/8/layout/vList3"/>
    <dgm:cxn modelId="{6B9555C7-EEF8-4BDB-91FF-96811748049F}" type="presParOf" srcId="{2589F9BF-0E4A-49DB-8B71-AB493C2ED8FF}" destId="{B1E19C33-93FF-4FB1-83AF-538AE5721C83}" srcOrd="0" destOrd="0" presId="urn:microsoft.com/office/officeart/2005/8/layout/vList3"/>
    <dgm:cxn modelId="{7786CA0D-892D-4915-9A82-514B0AC9D582}" type="presParOf" srcId="{2589F9BF-0E4A-49DB-8B71-AB493C2ED8FF}" destId="{B1C78C55-D75F-4310-A9B1-118883F82119}" srcOrd="1" destOrd="0" presId="urn:microsoft.com/office/officeart/2005/8/layout/vList3"/>
    <dgm:cxn modelId="{86FECEB8-1502-4D74-9F6C-C242EF130316}" type="presParOf" srcId="{D323A858-AC75-429F-9FC9-DD491A90D46C}" destId="{B24E3610-BD36-419B-94C1-A4B6D3208174}" srcOrd="3" destOrd="0" presId="urn:microsoft.com/office/officeart/2005/8/layout/vList3"/>
    <dgm:cxn modelId="{75EA40AC-1BE2-442B-B954-9C53CF7594F9}" type="presParOf" srcId="{D323A858-AC75-429F-9FC9-DD491A90D46C}" destId="{17B2BE39-5194-41E9-92EE-88279571E530}" srcOrd="4" destOrd="0" presId="urn:microsoft.com/office/officeart/2005/8/layout/vList3"/>
    <dgm:cxn modelId="{9AC80FC9-A269-43B1-AB86-34F78E01DC41}" type="presParOf" srcId="{17B2BE39-5194-41E9-92EE-88279571E530}" destId="{F33739F9-DEE8-444B-A567-2F587BE632F5}" srcOrd="0" destOrd="0" presId="urn:microsoft.com/office/officeart/2005/8/layout/vList3"/>
    <dgm:cxn modelId="{181AE9A5-2EE7-4ACB-B0F7-62B3C7E1E8E8}" type="presParOf" srcId="{17B2BE39-5194-41E9-92EE-88279571E530}" destId="{B6334D97-88D3-4E1F-92D1-F38ACE798867}" srcOrd="1" destOrd="0" presId="urn:microsoft.com/office/officeart/2005/8/layout/vList3"/>
    <dgm:cxn modelId="{A1E84E83-0DBF-40FE-8FEE-E48884B0FB58}" type="presParOf" srcId="{D323A858-AC75-429F-9FC9-DD491A90D46C}" destId="{51203A28-3A12-488A-98BC-941E55D5F92A}" srcOrd="5" destOrd="0" presId="urn:microsoft.com/office/officeart/2005/8/layout/vList3"/>
    <dgm:cxn modelId="{E37A1EEA-D5B3-4526-8D96-9796F608CF72}" type="presParOf" srcId="{D323A858-AC75-429F-9FC9-DD491A90D46C}" destId="{A38E0B9C-1A1A-4FE8-9844-F0FB3FE1327E}" srcOrd="6" destOrd="0" presId="urn:microsoft.com/office/officeart/2005/8/layout/vList3"/>
    <dgm:cxn modelId="{11527A07-53E1-419B-B609-DD3A9DC3BF85}" type="presParOf" srcId="{A38E0B9C-1A1A-4FE8-9844-F0FB3FE1327E}" destId="{E26F51D7-DC79-4A04-863B-0E96A3BC3EB8}" srcOrd="0" destOrd="0" presId="urn:microsoft.com/office/officeart/2005/8/layout/vList3"/>
    <dgm:cxn modelId="{479DA5A5-5521-4A40-AADC-63179FA75E21}" type="presParOf" srcId="{A38E0B9C-1A1A-4FE8-9844-F0FB3FE1327E}" destId="{7E5D5B56-AEB3-4165-8102-86E0BB13DA6F}" srcOrd="1" destOrd="0" presId="urn:microsoft.com/office/officeart/2005/8/layout/vList3"/>
    <dgm:cxn modelId="{6F158AA4-A4D5-4C56-B25B-7E68ED13FCDF}" type="presParOf" srcId="{D323A858-AC75-429F-9FC9-DD491A90D46C}" destId="{F85B38A1-28ED-4BE4-A172-B147A0070E1F}" srcOrd="7" destOrd="0" presId="urn:microsoft.com/office/officeart/2005/8/layout/vList3"/>
    <dgm:cxn modelId="{4665F5DD-A5A3-4930-8556-308D693D9FB9}" type="presParOf" srcId="{D323A858-AC75-429F-9FC9-DD491A90D46C}" destId="{ED1539B4-E7B7-4EE7-90AD-68D6C98F548B}" srcOrd="8" destOrd="0" presId="urn:microsoft.com/office/officeart/2005/8/layout/vList3"/>
    <dgm:cxn modelId="{B4DF5A3F-9632-45B9-A36B-8A369B2CBEAC}" type="presParOf" srcId="{ED1539B4-E7B7-4EE7-90AD-68D6C98F548B}" destId="{4F52923F-0649-45F9-8351-34240CCFC66C}" srcOrd="0" destOrd="0" presId="urn:microsoft.com/office/officeart/2005/8/layout/vList3"/>
    <dgm:cxn modelId="{D795D3E8-B752-4A6B-8EB5-D632613D2FAA}" type="presParOf" srcId="{ED1539B4-E7B7-4EE7-90AD-68D6C98F548B}" destId="{00350B13-8EE7-4DD3-9836-25C761AA2976}" srcOrd="1" destOrd="0" presId="urn:microsoft.com/office/officeart/2005/8/layout/vList3"/>
    <dgm:cxn modelId="{BAF3995C-2A5A-492B-8464-12D8901921B4}" type="presParOf" srcId="{D323A858-AC75-429F-9FC9-DD491A90D46C}" destId="{5F7C0067-FFF1-4CBF-8E38-3D0EA799A13E}" srcOrd="9" destOrd="0" presId="urn:microsoft.com/office/officeart/2005/8/layout/vList3"/>
    <dgm:cxn modelId="{20CEE6DE-8AD5-4E4B-B1B5-3E8FD9A207FD}" type="presParOf" srcId="{D323A858-AC75-429F-9FC9-DD491A90D46C}" destId="{7784E6E4-3FA7-488F-A403-219E359475FB}" srcOrd="10" destOrd="0" presId="urn:microsoft.com/office/officeart/2005/8/layout/vList3"/>
    <dgm:cxn modelId="{DE5C62E7-15A0-4214-ACDD-A41133832B55}" type="presParOf" srcId="{7784E6E4-3FA7-488F-A403-219E359475FB}" destId="{468AE6DD-9D8D-4829-A64F-A4FEF049D980}" srcOrd="0" destOrd="0" presId="urn:microsoft.com/office/officeart/2005/8/layout/vList3"/>
    <dgm:cxn modelId="{9CF0D0D5-EFAA-4A91-835A-B6616C47D8AE}" type="presParOf" srcId="{7784E6E4-3FA7-488F-A403-219E359475FB}" destId="{17312D6C-31FB-42BB-8F19-7A2D2BA515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E085-F56B-41C0-9DFD-FBB55FF85BE1}">
      <dsp:nvSpPr>
        <dsp:cNvPr id="0" name=""/>
        <dsp:cNvSpPr/>
      </dsp:nvSpPr>
      <dsp:spPr>
        <a:xfrm>
          <a:off x="0" y="0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Einrichten sämtlicher benötigter Technologien und Arbeitsumgebungen</a:t>
          </a:r>
          <a:endParaRPr lang="de-AT" sz="2800" kern="1200" dirty="0"/>
        </a:p>
      </dsp:txBody>
      <dsp:txXfrm>
        <a:off x="54373" y="54373"/>
        <a:ext cx="8511378" cy="1005094"/>
      </dsp:txXfrm>
    </dsp:sp>
    <dsp:sp modelId="{4E8382B0-78E0-4221-BFF1-10DDBD54CCEB}">
      <dsp:nvSpPr>
        <dsp:cNvPr id="0" name=""/>
        <dsp:cNvSpPr/>
      </dsp:nvSpPr>
      <dsp:spPr>
        <a:xfrm>
          <a:off x="0" y="1206698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Zusammensetzung der Microservices und Programmieren der Schnittstellen</a:t>
          </a:r>
          <a:endParaRPr lang="de-AT" sz="2800" kern="1200" dirty="0"/>
        </a:p>
      </dsp:txBody>
      <dsp:txXfrm>
        <a:off x="54373" y="1261071"/>
        <a:ext cx="8511378" cy="1005094"/>
      </dsp:txXfrm>
    </dsp:sp>
    <dsp:sp modelId="{4EC266D4-E04E-4B1F-83EC-C4A05541DC7A}">
      <dsp:nvSpPr>
        <dsp:cNvPr id="0" name=""/>
        <dsp:cNvSpPr/>
      </dsp:nvSpPr>
      <dsp:spPr>
        <a:xfrm>
          <a:off x="0" y="2421056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von </a:t>
          </a:r>
          <a:r>
            <a:rPr lang="de-DE" sz="2800" kern="1200" dirty="0" err="1"/>
            <a:t>Wireframes</a:t>
          </a:r>
          <a:r>
            <a:rPr lang="de-DE" sz="2800" kern="1200" dirty="0"/>
            <a:t> und eines Benutzerinterface-Prototypen</a:t>
          </a:r>
          <a:endParaRPr lang="de-AT" sz="2800" kern="1200" dirty="0"/>
        </a:p>
      </dsp:txBody>
      <dsp:txXfrm>
        <a:off x="54373" y="2475429"/>
        <a:ext cx="8511378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E7F38-9CC7-48F8-8410-3EF8A47EB4F5}">
      <dsp:nvSpPr>
        <dsp:cNvPr id="0" name=""/>
        <dsp:cNvSpPr/>
      </dsp:nvSpPr>
      <dsp:spPr>
        <a:xfrm rot="10800000">
          <a:off x="1776197" y="946"/>
          <a:ext cx="6900340" cy="15256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77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Projektantrag</a:t>
          </a:r>
          <a:endParaRPr lang="de-AT" sz="700" kern="1200" dirty="0"/>
        </a:p>
      </dsp:txBody>
      <dsp:txXfrm rot="10800000">
        <a:off x="1814338" y="946"/>
        <a:ext cx="6862199" cy="152565"/>
      </dsp:txXfrm>
    </dsp:sp>
    <dsp:sp modelId="{6535FA68-29A1-48DB-817C-67B71D2360F6}">
      <dsp:nvSpPr>
        <dsp:cNvPr id="0" name=""/>
        <dsp:cNvSpPr/>
      </dsp:nvSpPr>
      <dsp:spPr>
        <a:xfrm>
          <a:off x="1604626" y="736"/>
          <a:ext cx="152565" cy="1525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78C55-D75F-4310-A9B1-118883F82119}">
      <dsp:nvSpPr>
        <dsp:cNvPr id="0" name=""/>
        <dsp:cNvSpPr/>
      </dsp:nvSpPr>
      <dsp:spPr>
        <a:xfrm rot="10800000">
          <a:off x="1776197" y="191654"/>
          <a:ext cx="6900340" cy="152565"/>
        </a:xfrm>
        <a:prstGeom prst="homePlat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77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Lastenheft</a:t>
          </a:r>
          <a:endParaRPr lang="de-AT" sz="700" kern="1200" dirty="0"/>
        </a:p>
      </dsp:txBody>
      <dsp:txXfrm rot="10800000">
        <a:off x="1814338" y="191654"/>
        <a:ext cx="6862199" cy="152565"/>
      </dsp:txXfrm>
    </dsp:sp>
    <dsp:sp modelId="{B1E19C33-93FF-4FB1-83AF-538AE5721C83}">
      <dsp:nvSpPr>
        <dsp:cNvPr id="0" name=""/>
        <dsp:cNvSpPr/>
      </dsp:nvSpPr>
      <dsp:spPr>
        <a:xfrm>
          <a:off x="1599332" y="189007"/>
          <a:ext cx="152565" cy="15256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34D97-88D3-4E1F-92D1-F38ACE798867}">
      <dsp:nvSpPr>
        <dsp:cNvPr id="0" name=""/>
        <dsp:cNvSpPr/>
      </dsp:nvSpPr>
      <dsp:spPr>
        <a:xfrm rot="10800000">
          <a:off x="1776197" y="382361"/>
          <a:ext cx="6900340" cy="152565"/>
        </a:xfrm>
        <a:prstGeom prst="homePlat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77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4x Meeting</a:t>
          </a:r>
          <a:endParaRPr lang="de-AT" sz="700" kern="1200" dirty="0"/>
        </a:p>
      </dsp:txBody>
      <dsp:txXfrm rot="10800000">
        <a:off x="1814338" y="382361"/>
        <a:ext cx="6862199" cy="152565"/>
      </dsp:txXfrm>
    </dsp:sp>
    <dsp:sp modelId="{F33739F9-DEE8-444B-A567-2F587BE632F5}">
      <dsp:nvSpPr>
        <dsp:cNvPr id="0" name=""/>
        <dsp:cNvSpPr/>
      </dsp:nvSpPr>
      <dsp:spPr>
        <a:xfrm>
          <a:off x="1596683" y="382361"/>
          <a:ext cx="152565" cy="15256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D5B56-AEB3-4165-8102-86E0BB13DA6F}">
      <dsp:nvSpPr>
        <dsp:cNvPr id="0" name=""/>
        <dsp:cNvSpPr/>
      </dsp:nvSpPr>
      <dsp:spPr>
        <a:xfrm rot="10800000">
          <a:off x="1776197" y="573068"/>
          <a:ext cx="6900340" cy="152565"/>
        </a:xfrm>
        <a:prstGeom prst="homePlat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77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IBM-Cloudzugang</a:t>
          </a:r>
          <a:endParaRPr lang="de-AT" sz="700" kern="1200" dirty="0"/>
        </a:p>
      </dsp:txBody>
      <dsp:txXfrm rot="10800000">
        <a:off x="1814338" y="573068"/>
        <a:ext cx="6862199" cy="152565"/>
      </dsp:txXfrm>
    </dsp:sp>
    <dsp:sp modelId="{E26F51D7-DC79-4A04-863B-0E96A3BC3EB8}">
      <dsp:nvSpPr>
        <dsp:cNvPr id="0" name=""/>
        <dsp:cNvSpPr/>
      </dsp:nvSpPr>
      <dsp:spPr>
        <a:xfrm>
          <a:off x="1586090" y="573068"/>
          <a:ext cx="152565" cy="15256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0B13-8EE7-4DD3-9836-25C761AA2976}">
      <dsp:nvSpPr>
        <dsp:cNvPr id="0" name=""/>
        <dsp:cNvSpPr/>
      </dsp:nvSpPr>
      <dsp:spPr>
        <a:xfrm rot="10800000">
          <a:off x="1776197" y="763776"/>
          <a:ext cx="6900340" cy="152565"/>
        </a:xfrm>
        <a:prstGeom prst="homePlat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77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Testgateway bekommen</a:t>
          </a:r>
        </a:p>
      </dsp:txBody>
      <dsp:txXfrm rot="10800000">
        <a:off x="1814338" y="763776"/>
        <a:ext cx="6862199" cy="152565"/>
      </dsp:txXfrm>
    </dsp:sp>
    <dsp:sp modelId="{4F52923F-0649-45F9-8351-34240CCFC66C}">
      <dsp:nvSpPr>
        <dsp:cNvPr id="0" name=""/>
        <dsp:cNvSpPr/>
      </dsp:nvSpPr>
      <dsp:spPr>
        <a:xfrm>
          <a:off x="1588744" y="763776"/>
          <a:ext cx="152565" cy="15256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12D6C-31FB-42BB-8F19-7A2D2BA5153D}">
      <dsp:nvSpPr>
        <dsp:cNvPr id="0" name=""/>
        <dsp:cNvSpPr/>
      </dsp:nvSpPr>
      <dsp:spPr>
        <a:xfrm rot="10800000">
          <a:off x="1776197" y="954483"/>
          <a:ext cx="6900340" cy="152565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77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/>
            <a:t>IOT-Plattformverbindung</a:t>
          </a:r>
          <a:endParaRPr lang="de-AT" sz="700" kern="1200" dirty="0"/>
        </a:p>
      </dsp:txBody>
      <dsp:txXfrm rot="10800000">
        <a:off x="1814338" y="954483"/>
        <a:ext cx="6862199" cy="152565"/>
      </dsp:txXfrm>
    </dsp:sp>
    <dsp:sp modelId="{468AE6DD-9D8D-4829-A64F-A4FEF049D980}">
      <dsp:nvSpPr>
        <dsp:cNvPr id="0" name=""/>
        <dsp:cNvSpPr/>
      </dsp:nvSpPr>
      <dsp:spPr>
        <a:xfrm>
          <a:off x="1581703" y="943895"/>
          <a:ext cx="152565" cy="15256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0.52726</cdr:x>
      <cdr:y>0.50307</cdr:y>
    </cdr:from>
    <cdr:to>
      <cdr:x>0.7091</cdr:x>
      <cdr:y>0.59516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764D010E-707D-462E-B5A2-6C32A8586D3A}"/>
            </a:ext>
          </a:extLst>
        </cdr:cNvPr>
        <cdr:cNvSpPr txBox="1"/>
      </cdr:nvSpPr>
      <cdr:spPr>
        <a:xfrm xmlns:a="http://schemas.openxmlformats.org/drawingml/2006/main">
          <a:off x="3397930" y="2446828"/>
          <a:ext cx="1171852" cy="4478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AT" sz="2000" b="1" dirty="0"/>
            <a:t>= 105 h</a:t>
          </a:r>
        </a:p>
      </cdr:txBody>
    </cdr:sp>
  </cdr:relSizeAnchor>
  <cdr:relSizeAnchor xmlns:cdr="http://schemas.openxmlformats.org/drawingml/2006/chartDrawing">
    <cdr:from>
      <cdr:x>0.21282</cdr:x>
      <cdr:y>0.69787</cdr:y>
    </cdr:from>
    <cdr:to>
      <cdr:x>0.39466</cdr:x>
      <cdr:y>0.78996</cdr:y>
    </cdr:to>
    <cdr:sp macro="" textlink="">
      <cdr:nvSpPr>
        <cdr:cNvPr id="3" name="Textfeld 1">
          <a:extLst xmlns:a="http://schemas.openxmlformats.org/drawingml/2006/main">
            <a:ext uri="{FF2B5EF4-FFF2-40B4-BE49-F238E27FC236}">
              <a16:creationId xmlns:a16="http://schemas.microsoft.com/office/drawing/2014/main" id="{7C4B6A2A-2F87-4367-B1A9-51832C97B80E}"/>
            </a:ext>
          </a:extLst>
        </cdr:cNvPr>
        <cdr:cNvSpPr txBox="1"/>
      </cdr:nvSpPr>
      <cdr:spPr>
        <a:xfrm xmlns:a="http://schemas.openxmlformats.org/drawingml/2006/main">
          <a:off x="1371513" y="3394273"/>
          <a:ext cx="1171852" cy="4478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AT" sz="2000" b="1" dirty="0"/>
            <a:t>= 98 h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2310-8BCF-4A82-9E14-004A80B6FD7C}" type="datetimeFigureOut">
              <a:rPr lang="de-AT" smtClean="0"/>
              <a:t>02.04.2019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D2E6-98E9-4F12-9C51-691EC5DB63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A104-6ACD-47FC-8693-86919788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7F21C-7331-4A65-A6AF-05873DA8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E2A-D5E5-45A9-9682-29A0E0E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B1CB-EE3B-4A3E-A31C-A53455453B89}" type="datetime1">
              <a:rPr lang="de-AT" smtClean="0"/>
              <a:t>02.04.2019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AFFC-C902-4D15-BE50-B4587FE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DBA8E-874D-4610-8705-CB623B90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A2E0-92C7-4D31-9705-AC7852D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AACD9-5546-49FC-87FB-BEB6D437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1755-7023-4F16-B25C-1257B1D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589-FFE5-4C1C-A17A-661FFD6F84A5}" type="datetime1">
              <a:rPr lang="de-AT" smtClean="0"/>
              <a:t>02.04.2019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8E141-45F0-4FFD-9571-5267F6B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7FF0-0563-4F1A-842C-D7B637A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A15EE1-CF23-4A9F-9EDC-0CFF2EC0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842A1-8CDC-472F-B528-CB5B5542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E4A5-5F49-4DAD-911E-093CF61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B0C-4E91-4AEE-9453-15AD6684103F}" type="datetime1">
              <a:rPr lang="de-AT" smtClean="0"/>
              <a:t>02.04.2019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ED2F-EA84-4BC7-B0BD-6A37FB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7214-E9CF-4CA9-87D8-6E514B7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476-247A-4EBC-8532-6F8125C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DB296-B29D-45BF-9874-4B6B815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C0D7B-DA49-40C0-997F-A76B3A5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2B7-70A6-4C50-B923-B35761BCED52}" type="datetime1">
              <a:rPr lang="de-AT" smtClean="0"/>
              <a:t>02.04.2019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354A-3890-44B0-A6D9-2CA6874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F76A-A2F1-45F1-9043-4624017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8CB2-AC3E-4C2E-B608-3274100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23EB6-CF69-401A-BE02-1F93CB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77C1-E167-40AB-8BE0-FD9899B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439-D609-4E1B-818A-B2C3580B9669}" type="datetime1">
              <a:rPr lang="de-AT" smtClean="0"/>
              <a:t>02.04.2019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C5A58-1EFE-46C5-9286-3D89FEC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A40C4-D516-40A2-8626-B3DCD79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0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93E4-DD61-4AE2-A57B-8ADBA07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F923-8906-40E1-8F59-95CD70D6D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B87F5-B8F3-4873-806B-EB5853B8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F841D-A185-4A2D-A8FA-D0502DB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3BB-499A-400B-9575-F941A4FF7CB0}" type="datetime1">
              <a:rPr lang="de-AT" smtClean="0"/>
              <a:t>02.04.2019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B78B-C3E6-4882-8B10-6788E4C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B70BB-272C-4D9D-93F0-244DFD2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1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BE-1A25-4E6A-AB62-741A6DE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5EB27-6A56-43B8-9494-5023B875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5D92-6CAD-4543-B344-38B671C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893D42-5632-45F4-8597-A92FDBB3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038B5-F641-4508-B350-716FFFFB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738E-84AB-405D-A06E-6F7EB70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D6C-5F53-4BF6-B217-0202DDFB8ECF}" type="datetime1">
              <a:rPr lang="de-AT" smtClean="0"/>
              <a:t>02.04.2019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48469-012A-4369-B984-9210E10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CB4BA-3D36-408D-9EB3-9DE3F4B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8FD9-1A22-40FA-AC90-1FD7D42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7DF3-AF32-4530-A0E8-8D6EFB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EF8-B6CD-4ABF-B782-D220D65E7EB0}" type="datetime1">
              <a:rPr lang="de-AT" smtClean="0"/>
              <a:t>02.04.2019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33D46-EB28-4A31-88D9-EE7F7D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646B7-FD3D-45BA-AAD3-CB0B861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1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CEE8A5-8315-4F5D-AD13-862EFBC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A8B-0EEA-49BE-BC19-2474A17A97DD}" type="datetime1">
              <a:rPr lang="de-AT" smtClean="0"/>
              <a:t>02.04.2019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2B51D-003F-464C-96E2-6423301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ED9CE-C5E0-4D30-87E1-EEC4769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29ABC-D3B3-4B9A-89ED-E21252C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F46E7-023E-452D-B95B-DE9F692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194B40-FF91-4E4E-BC6F-AF572C2D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410FD-AFB5-45D7-A6EE-726F35B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396-A74B-4A7F-9FEA-5C0D177F4AF6}" type="datetime1">
              <a:rPr lang="de-AT" smtClean="0"/>
              <a:t>02.04.2019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6CECC-D3A6-413D-ADDC-323F79B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128AE-EFDC-4317-A5A3-3A5F9C49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DD97E-590E-41AC-B49A-DD54B9D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11C4B-BC15-4AB9-9DA5-38D4B447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A5B-659A-4E73-9AEE-FC4E0D09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8879A-F383-4FCD-B517-AC6B7F7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83B4-AE7B-4968-9F85-1D972A8B114A}" type="datetime1">
              <a:rPr lang="de-AT" smtClean="0"/>
              <a:t>02.04.2019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3207-8FD0-4040-90F3-3C3EF99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736E5-D6FA-4FC1-91AF-B9321AC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7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D58DE-AF0D-4552-AC6E-50C3DCF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98006-C2D9-448A-81FF-54C64CF8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BBF1-1FCC-4AD8-97E8-9645E83B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832-DF44-4D59-A3C8-8BBE1533FF73}" type="datetime1">
              <a:rPr lang="de-AT" smtClean="0"/>
              <a:t>02.04.2019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F400-F934-4072-BBD1-7F02E8A8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FDA51-1777-40BC-A620-26E5A63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8.jpeg"/><Relationship Id="rId4" Type="http://schemas.openxmlformats.org/officeDocument/2006/relationships/chart" Target="../charts/chart3.xml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pis.de/kundenbereich/illustration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7" y="196808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Meilensteine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32808-6CFF-4173-84F2-9D956E1B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7" y="1381001"/>
            <a:ext cx="10515600" cy="498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Wireframes</a:t>
            </a:r>
            <a:r>
              <a:rPr lang="de-DE" b="1" dirty="0"/>
              <a:t> erstellen</a:t>
            </a:r>
            <a:r>
              <a:rPr lang="de-DE" dirty="0"/>
              <a:t>						</a:t>
            </a:r>
            <a:r>
              <a:rPr lang="de-DE" b="1" dirty="0"/>
              <a:t>20.03.2019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IBM Cloud einrichten	</a:t>
            </a:r>
            <a:r>
              <a:rPr lang="de-DE" dirty="0"/>
              <a:t>					</a:t>
            </a:r>
            <a:r>
              <a:rPr lang="de-DE" b="1" dirty="0"/>
              <a:t>27.03.2019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Ein Gateway auf der </a:t>
            </a:r>
            <a:r>
              <a:rPr lang="de-DE" b="1" dirty="0" err="1"/>
              <a:t>IoT</a:t>
            </a:r>
            <a:r>
              <a:rPr lang="de-DE" b="1" dirty="0"/>
              <a:t>-Plattform registrieren</a:t>
            </a:r>
            <a:r>
              <a:rPr lang="de-DE" dirty="0"/>
              <a:t>		</a:t>
            </a:r>
            <a:r>
              <a:rPr lang="de-DE" b="1" dirty="0"/>
              <a:t>03.04.2019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 Prototyp erstellen					27.04.2019</a:t>
            </a:r>
          </a:p>
          <a:p>
            <a:pPr>
              <a:lnSpc>
                <a:spcPct val="150000"/>
              </a:lnSpc>
            </a:pPr>
            <a:r>
              <a:rPr lang="de-DE" dirty="0"/>
              <a:t>Message Handler einrichten					27.04.2019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 aufsetzen &amp; DB Handler einrichten		08.05.2019</a:t>
            </a:r>
          </a:p>
          <a:p>
            <a:endParaRPr lang="de-A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1966E8-F8D1-4A49-82FE-F24D76A2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028" name="Picture 4" descr="Bildergebnis fÃ¼r hakerl png">
            <a:extLst>
              <a:ext uri="{FF2B5EF4-FFF2-40B4-BE49-F238E27FC236}">
                <a16:creationId xmlns:a16="http://schemas.microsoft.com/office/drawing/2014/main" id="{08E87668-A2C9-4F74-B16A-4A4BD7FC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1517342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dergebnis fÃ¼r hakerl png">
            <a:extLst>
              <a:ext uri="{FF2B5EF4-FFF2-40B4-BE49-F238E27FC236}">
                <a16:creationId xmlns:a16="http://schemas.microsoft.com/office/drawing/2014/main" id="{D5BB5964-3D4A-454C-B0C7-CD5AA9D9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2299614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ildergebnis fÃ¼r hakerl png">
            <a:extLst>
              <a:ext uri="{FF2B5EF4-FFF2-40B4-BE49-F238E27FC236}">
                <a16:creationId xmlns:a16="http://schemas.microsoft.com/office/drawing/2014/main" id="{25B0E1E5-86E8-4798-AEA9-0E882478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08188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Aufwandschätzung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66081"/>
              </p:ext>
            </p:extLst>
          </p:nvPr>
        </p:nvGraphicFramePr>
        <p:xfrm>
          <a:off x="4343398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938CCE7-C449-40E3-86DF-9682581C2654}"/>
              </a:ext>
            </a:extLst>
          </p:cNvPr>
          <p:cNvSpPr txBox="1"/>
          <p:nvPr/>
        </p:nvSpPr>
        <p:spPr>
          <a:xfrm>
            <a:off x="698395" y="2133720"/>
            <a:ext cx="3923959" cy="523220"/>
          </a:xfrm>
          <a:prstGeom prst="rect">
            <a:avLst/>
          </a:prstGeom>
          <a:noFill/>
          <a:ln w="38100">
            <a:solidFill>
              <a:srgbClr val="72B8A4"/>
            </a:solidFill>
          </a:ln>
        </p:spPr>
        <p:txBody>
          <a:bodyPr wrap="none" rtlCol="0">
            <a:spAutoFit/>
          </a:bodyPr>
          <a:lstStyle/>
          <a:p>
            <a:r>
              <a:rPr lang="de-AT" sz="2800" dirty="0"/>
              <a:t>Eingeplante Stunden: 250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F19DE-E4ED-414A-9CDD-C8A78FE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6" y="3819841"/>
            <a:ext cx="2489709" cy="173781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9D1629-5227-4CA7-A251-55D274FD3C63}"/>
              </a:ext>
            </a:extLst>
          </p:cNvPr>
          <p:cNvSpPr txBox="1"/>
          <p:nvPr/>
        </p:nvSpPr>
        <p:spPr>
          <a:xfrm>
            <a:off x="1272745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F1BF38-4278-460B-BCF4-5442DB9392EF}"/>
              </a:ext>
            </a:extLst>
          </p:cNvPr>
          <p:cNvSpPr txBox="1"/>
          <p:nvPr/>
        </p:nvSpPr>
        <p:spPr>
          <a:xfrm>
            <a:off x="2099993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3h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673B92-5538-41CC-9ECE-03A8DC0F78A4}"/>
              </a:ext>
            </a:extLst>
          </p:cNvPr>
          <p:cNvSpPr txBox="1"/>
          <p:nvPr/>
        </p:nvSpPr>
        <p:spPr>
          <a:xfrm>
            <a:off x="2788824" y="3290672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10h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86D16E4-8651-4FA5-A5DC-A70D01BC58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12825" y="3657037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6233721-CF55-451D-9696-4C8A59830156}"/>
              </a:ext>
            </a:extLst>
          </p:cNvPr>
          <p:cNvCxnSpPr>
            <a:cxnSpLocks/>
          </p:cNvCxnSpPr>
          <p:nvPr/>
        </p:nvCxnSpPr>
        <p:spPr>
          <a:xfrm>
            <a:off x="2336295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776932-FC33-4C8D-B244-78AAA13A788F}"/>
              </a:ext>
            </a:extLst>
          </p:cNvPr>
          <p:cNvCxnSpPr>
            <a:cxnSpLocks/>
          </p:cNvCxnSpPr>
          <p:nvPr/>
        </p:nvCxnSpPr>
        <p:spPr>
          <a:xfrm>
            <a:off x="3167320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D700EC0-508C-4943-861F-4AC9AF28101D}"/>
              </a:ext>
            </a:extLst>
          </p:cNvPr>
          <p:cNvSpPr txBox="1"/>
          <p:nvPr/>
        </p:nvSpPr>
        <p:spPr>
          <a:xfrm>
            <a:off x="1203257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20h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2D02EA-CC75-4799-953B-1903BA896357}"/>
              </a:ext>
            </a:extLst>
          </p:cNvPr>
          <p:cNvSpPr txBox="1"/>
          <p:nvPr/>
        </p:nvSpPr>
        <p:spPr>
          <a:xfrm>
            <a:off x="1975248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40h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9488EB5-4830-4EC2-AF45-409FBA87D1D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12823" y="5476256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235F30F-092F-42F4-9A4E-D76AE8B77CBB}"/>
              </a:ext>
            </a:extLst>
          </p:cNvPr>
          <p:cNvCxnSpPr>
            <a:cxnSpLocks/>
          </p:cNvCxnSpPr>
          <p:nvPr/>
        </p:nvCxnSpPr>
        <p:spPr>
          <a:xfrm>
            <a:off x="2315963" y="5502890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2933B99-3210-4538-9C76-F04E450571CE}"/>
              </a:ext>
            </a:extLst>
          </p:cNvPr>
          <p:cNvSpPr/>
          <p:nvPr/>
        </p:nvSpPr>
        <p:spPr>
          <a:xfrm>
            <a:off x="2705843" y="4636433"/>
            <a:ext cx="981634" cy="105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1">
            <a:extLst>
              <a:ext uri="{FF2B5EF4-FFF2-40B4-BE49-F238E27FC236}">
                <a16:creationId xmlns:a16="http://schemas.microsoft.com/office/drawing/2014/main" id="{7C4B6A2A-2F87-4367-B1A9-51832C97B80E}"/>
              </a:ext>
            </a:extLst>
          </p:cNvPr>
          <p:cNvSpPr txBox="1"/>
          <p:nvPr/>
        </p:nvSpPr>
        <p:spPr>
          <a:xfrm>
            <a:off x="6225155" y="2839806"/>
            <a:ext cx="1171852" cy="44789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b="1" dirty="0"/>
              <a:t>= 30 h</a:t>
            </a:r>
          </a:p>
        </p:txBody>
      </p:sp>
      <p:sp>
        <p:nvSpPr>
          <p:cNvPr id="29" name="Textfeld 1">
            <a:extLst>
              <a:ext uri="{FF2B5EF4-FFF2-40B4-BE49-F238E27FC236}">
                <a16:creationId xmlns:a16="http://schemas.microsoft.com/office/drawing/2014/main" id="{7C4B6A2A-2F87-4367-B1A9-51832C97B80E}"/>
              </a:ext>
            </a:extLst>
          </p:cNvPr>
          <p:cNvSpPr txBox="1"/>
          <p:nvPr/>
        </p:nvSpPr>
        <p:spPr>
          <a:xfrm>
            <a:off x="7152442" y="5717495"/>
            <a:ext cx="1171852" cy="44789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b="1" dirty="0"/>
              <a:t>= 17 h</a:t>
            </a:r>
          </a:p>
        </p:txBody>
      </p:sp>
    </p:spTree>
    <p:extLst>
      <p:ext uri="{BB962C8B-B14F-4D97-AF65-F5344CB8AC3E}">
        <p14:creationId xmlns:p14="http://schemas.microsoft.com/office/powerpoint/2010/main" val="23895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13" name="Chart 1">
            <a:extLst>
              <a:ext uri="{FF2B5EF4-FFF2-40B4-BE49-F238E27FC236}">
                <a16:creationId xmlns:a16="http://schemas.microsoft.com/office/drawing/2014/main" id="{243E74BC-8F3E-4593-A15D-5DCB6E007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130840"/>
              </p:ext>
            </p:extLst>
          </p:nvPr>
        </p:nvGraphicFramePr>
        <p:xfrm>
          <a:off x="-938848" y="1452631"/>
          <a:ext cx="7227888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384EAB8A-5987-4500-B989-8BAE5D21B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38" y="2111810"/>
            <a:ext cx="6290502" cy="31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Aktueller Stand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47251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45442BE-E568-4034-BF09-6C6046770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28628"/>
              </p:ext>
            </p:extLst>
          </p:nvPr>
        </p:nvGraphicFramePr>
        <p:xfrm>
          <a:off x="907773" y="1468271"/>
          <a:ext cx="10376452" cy="110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A769774E-3E94-4BDF-B6B5-44141959D78B}"/>
              </a:ext>
            </a:extLst>
          </p:cNvPr>
          <p:cNvSpPr/>
          <p:nvPr/>
        </p:nvSpPr>
        <p:spPr>
          <a:xfrm>
            <a:off x="2230773" y="1387969"/>
            <a:ext cx="177147" cy="12841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03F9C4-E846-4235-8E79-148535612ADE}"/>
              </a:ext>
            </a:extLst>
          </p:cNvPr>
          <p:cNvSpPr txBox="1"/>
          <p:nvPr/>
        </p:nvSpPr>
        <p:spPr>
          <a:xfrm>
            <a:off x="400220" y="1837603"/>
            <a:ext cx="19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Vorprojektphase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02A5C70-B26E-4DFD-AED4-DB5CCC8E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76728"/>
              </p:ext>
            </p:extLst>
          </p:nvPr>
        </p:nvGraphicFramePr>
        <p:xfrm>
          <a:off x="2031999" y="2874151"/>
          <a:ext cx="8128000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1724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270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1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Wireframes</a:t>
                      </a:r>
                      <a:r>
                        <a:rPr lang="de-AT" dirty="0"/>
                        <a:t> erstellt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Gateway registriert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944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IBM-Cloud eingerichtet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03202"/>
                  </a:ext>
                </a:extLst>
              </a:tr>
            </a:tbl>
          </a:graphicData>
        </a:graphic>
      </p:graphicFrame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EBA68778-0E15-4877-9113-03F971191C82}"/>
              </a:ext>
            </a:extLst>
          </p:cNvPr>
          <p:cNvSpPr/>
          <p:nvPr/>
        </p:nvSpPr>
        <p:spPr>
          <a:xfrm>
            <a:off x="1785277" y="2757428"/>
            <a:ext cx="246722" cy="16926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5A835A-4B39-45D4-9194-444F0BA2BD92}"/>
              </a:ext>
            </a:extLst>
          </p:cNvPr>
          <p:cNvSpPr txBox="1"/>
          <p:nvPr/>
        </p:nvSpPr>
        <p:spPr>
          <a:xfrm>
            <a:off x="125899" y="3292665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1</a:t>
            </a:r>
          </a:p>
          <a:p>
            <a:pPr algn="ctr"/>
            <a:r>
              <a:rPr lang="de-AT" b="1" dirty="0"/>
              <a:t>13.03-03.04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7A4D95D-50A1-43F5-86A7-2E654606A3F7}"/>
              </a:ext>
            </a:extLst>
          </p:cNvPr>
          <p:cNvSpPr txBox="1"/>
          <p:nvPr/>
        </p:nvSpPr>
        <p:spPr>
          <a:xfrm>
            <a:off x="5657572" y="4852469"/>
            <a:ext cx="2911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/>
              <a:t>Sprint 2</a:t>
            </a:r>
          </a:p>
          <a:p>
            <a:pPr algn="ctr"/>
            <a:r>
              <a:rPr lang="de-AT" sz="2800" b="1" dirty="0"/>
              <a:t>03.04-08.05</a:t>
            </a:r>
          </a:p>
        </p:txBody>
      </p:sp>
      <p:pic>
        <p:nvPicPr>
          <p:cNvPr id="4099" name="Picture 3" descr="Bildergebnis fÃ¼r loading">
            <a:extLst>
              <a:ext uri="{FF2B5EF4-FFF2-40B4-BE49-F238E27FC236}">
                <a16:creationId xmlns:a16="http://schemas.microsoft.com/office/drawing/2014/main" id="{56881D68-E3F7-49B7-943B-92F9DE5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69" y="4650163"/>
            <a:ext cx="2411730" cy="13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0191B-8CF8-4EA5-AA48-9DDD54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3" y="2766218"/>
            <a:ext cx="10515600" cy="1325563"/>
          </a:xfrm>
        </p:spPr>
        <p:txBody>
          <a:bodyPr/>
          <a:lstStyle/>
          <a:p>
            <a:pPr algn="ctr"/>
            <a:r>
              <a:rPr lang="de-AT" sz="6600" b="1" dirty="0">
                <a:solidFill>
                  <a:srgbClr val="72B8A4"/>
                </a:solidFill>
                <a:latin typeface="+mn-lt"/>
                <a:ea typeface="+mn-ea"/>
                <a:cs typeface="+mn-cs"/>
              </a:rPr>
              <a:t>Was machen wir?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D7D9A-2356-40E2-89A9-783D30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3112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9FF14-7C41-4DA1-BF65-45B3CB42CC09}"/>
              </a:ext>
            </a:extLst>
          </p:cNvPr>
          <p:cNvSpPr/>
          <p:nvPr/>
        </p:nvSpPr>
        <p:spPr>
          <a:xfrm>
            <a:off x="2467390" y="5354954"/>
            <a:ext cx="31424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/>
              <a:t>https://www.globalsign.com/en/blog/what-is-an-iot-gateway-device/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D985ED-35D1-4061-A957-DC116CCA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3" y="739379"/>
            <a:ext cx="7402433" cy="42605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486A4C0-3362-4140-8EA9-6CBC245E1D3E}"/>
              </a:ext>
            </a:extLst>
          </p:cNvPr>
          <p:cNvSpPr/>
          <p:nvPr/>
        </p:nvSpPr>
        <p:spPr>
          <a:xfrm>
            <a:off x="5033048" y="5840997"/>
            <a:ext cx="21259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50" dirty="0"/>
              <a:t>https://sport.video/channels/world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F75DB-57DB-4326-830A-41BBE3ECF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9" y="643126"/>
            <a:ext cx="5144622" cy="5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EE40E8-D228-417C-96EC-691E4D2F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7" y="574253"/>
            <a:ext cx="8479570" cy="51435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058D8F-BF3C-4816-A9C4-EE71B1CBC1CE}"/>
              </a:ext>
            </a:extLst>
          </p:cNvPr>
          <p:cNvSpPr/>
          <p:nvPr/>
        </p:nvSpPr>
        <p:spPr>
          <a:xfrm>
            <a:off x="1452393" y="5717813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00" dirty="0"/>
              <a:t>https://agencyanalytics.com/feature/marketing-dashboard</a:t>
            </a:r>
          </a:p>
        </p:txBody>
      </p:sp>
    </p:spTree>
    <p:extLst>
      <p:ext uri="{BB962C8B-B14F-4D97-AF65-F5344CB8AC3E}">
        <p14:creationId xmlns:p14="http://schemas.microsoft.com/office/powerpoint/2010/main" val="1484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183A8031-4A10-7149-AAC0-7B702B98AA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3" y="3447170"/>
            <a:ext cx="1722120" cy="1722120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244907-14E0-3940-9F16-0A8461BB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8" y="3429000"/>
            <a:ext cx="1722120" cy="1722120"/>
          </a:xfrm>
          <a:prstGeom prst="ellipse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4DA873-646F-354A-8DD1-8A8252BD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29" y="3463947"/>
            <a:ext cx="1722120" cy="1722120"/>
          </a:xfrm>
          <a:prstGeom prst="ellipse">
            <a:avLst/>
          </a:prstGeom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FBDA9B70-0F38-433B-963A-DDB86EE537DA}"/>
              </a:ext>
            </a:extLst>
          </p:cNvPr>
          <p:cNvSpPr txBox="1"/>
          <p:nvPr/>
        </p:nvSpPr>
        <p:spPr>
          <a:xfrm>
            <a:off x="664271" y="5344109"/>
            <a:ext cx="319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Maciej</a:t>
            </a:r>
            <a:r>
              <a:rPr lang="de-DE" sz="12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Dzialoszynski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8DF220EA-D0DB-4CFB-873F-37D274C300CA}"/>
              </a:ext>
            </a:extLst>
          </p:cNvPr>
          <p:cNvSpPr txBox="1"/>
          <p:nvPr/>
        </p:nvSpPr>
        <p:spPr>
          <a:xfrm>
            <a:off x="3863973" y="5379056"/>
            <a:ext cx="25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David</a:t>
            </a:r>
            <a:r>
              <a:rPr lang="de-DE" sz="24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Jovanovic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sp>
        <p:nvSpPr>
          <p:cNvPr id="9" name="Textfeld 15">
            <a:extLst>
              <a:ext uri="{FF2B5EF4-FFF2-40B4-BE49-F238E27FC236}">
                <a16:creationId xmlns:a16="http://schemas.microsoft.com/office/drawing/2014/main" id="{A4E3168D-87A8-4D83-BCFF-9DE8BD82E0AC}"/>
              </a:ext>
            </a:extLst>
          </p:cNvPr>
          <p:cNvSpPr txBox="1"/>
          <p:nvPr/>
        </p:nvSpPr>
        <p:spPr>
          <a:xfrm>
            <a:off x="6584982" y="5379056"/>
            <a:ext cx="329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Sebastian</a:t>
            </a:r>
            <a:r>
              <a:rPr lang="de-DE" sz="2400" dirty="0">
                <a:solidFill>
                  <a:schemeClr val="accent6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Grünewald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F82477-E881-4641-BC30-E1418E6543AF}"/>
              </a:ext>
            </a:extLst>
          </p:cNvPr>
          <p:cNvSpPr/>
          <p:nvPr/>
        </p:nvSpPr>
        <p:spPr>
          <a:xfrm>
            <a:off x="10037207" y="5379056"/>
            <a:ext cx="301414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Jordi Rieder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A319F7-26EA-7442-858D-022CA9490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6" t="4354" r="8008"/>
          <a:stretch/>
        </p:blipFill>
        <p:spPr>
          <a:xfrm>
            <a:off x="9814043" y="3444864"/>
            <a:ext cx="1808717" cy="1724426"/>
          </a:xfrm>
          <a:prstGeom prst="ellipse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81BCFC-C6B2-4E59-9BAD-942CB8C4A42B}"/>
              </a:ext>
            </a:extLst>
          </p:cNvPr>
          <p:cNvSpPr txBox="1"/>
          <p:nvPr/>
        </p:nvSpPr>
        <p:spPr>
          <a:xfrm>
            <a:off x="611848" y="1548463"/>
            <a:ext cx="563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Projektbetreuer: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Dr. Walter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Rafeiner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Magor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BD7972-D079-44EB-9125-5813A039B63A}"/>
              </a:ext>
            </a:extLst>
          </p:cNvPr>
          <p:cNvSpPr/>
          <p:nvPr/>
        </p:nvSpPr>
        <p:spPr>
          <a:xfrm>
            <a:off x="642691" y="2918735"/>
            <a:ext cx="211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rgbClr val="72B8A4"/>
                </a:solidFill>
              </a:rPr>
              <a:t>Projektteam: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39169C-F2C6-4E47-8740-C6E48E26305F}"/>
              </a:ext>
            </a:extLst>
          </p:cNvPr>
          <p:cNvSpPr txBox="1"/>
          <p:nvPr/>
        </p:nvSpPr>
        <p:spPr>
          <a:xfrm>
            <a:off x="642691" y="2265261"/>
            <a:ext cx="693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Ansprechpartner: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Christian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Bühlmeyer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, Markus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Danek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0EC3C-DA76-44E8-92B4-5401F96199BB}"/>
              </a:ext>
            </a:extLst>
          </p:cNvPr>
          <p:cNvSpPr/>
          <p:nvPr/>
        </p:nvSpPr>
        <p:spPr>
          <a:xfrm>
            <a:off x="4247293" y="182588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Das Team</a:t>
            </a:r>
            <a:endParaRPr lang="de-AT" sz="6600" b="1" dirty="0">
              <a:solidFill>
                <a:srgbClr val="72B8A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C5A9A2-7018-4C77-A83F-2F6D7303D20A}"/>
              </a:ext>
            </a:extLst>
          </p:cNvPr>
          <p:cNvSpPr/>
          <p:nvPr/>
        </p:nvSpPr>
        <p:spPr>
          <a:xfrm>
            <a:off x="10619857" y="0"/>
            <a:ext cx="1572143" cy="122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B3D1DDB-4927-4733-B6B4-677F33CC6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E3CB88-FE24-49CB-8678-4453AA1C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EC16A6-7956-4907-8E4A-31045BC00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4FA09-FBB9-4A1B-B0C9-AF9F4C5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3100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Vorbereitung für das nachfolgende Diplomprojekt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Grundlegende Implementierung von Prototypen</a:t>
            </a:r>
            <a:endParaRPr lang="de-AT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A60CA-B87A-4573-BBDB-1B43B9802A47}"/>
              </a:ext>
            </a:extLst>
          </p:cNvPr>
          <p:cNvSpPr/>
          <p:nvPr/>
        </p:nvSpPr>
        <p:spPr>
          <a:xfrm>
            <a:off x="3869880" y="379452"/>
            <a:ext cx="4452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Projektziele</a:t>
            </a:r>
            <a:endParaRPr lang="de-AT" sz="6600" b="1" dirty="0">
              <a:solidFill>
                <a:srgbClr val="72B8A4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79A4-94F6-4DE5-81E4-91467724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9" name="Fußzeilenplatzhalter 1">
            <a:extLst>
              <a:ext uri="{FF2B5EF4-FFF2-40B4-BE49-F238E27FC236}">
                <a16:creationId xmlns:a16="http://schemas.microsoft.com/office/drawing/2014/main" id="{E853D0DE-E65B-49AE-ABA2-A6B4F36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08086-5EFE-4234-9540-B381866A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6326C-A299-401E-89C8-D15E11EB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Bequemer Einstieg in das Diplomprojekt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Bessere Qualität vom Endprodukt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Weniger Zeitdruck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4535971" y="489149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Nutzen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B25D7-07A6-414D-9FAD-D5B1E1B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13" y="3259792"/>
            <a:ext cx="3290887" cy="24713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9692D727-86C6-4C5D-A7CC-6DE2CD9B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A7C513-E322-4E14-98E5-D56066AE07DC}"/>
              </a:ext>
            </a:extLst>
          </p:cNvPr>
          <p:cNvSpPr/>
          <p:nvPr/>
        </p:nvSpPr>
        <p:spPr>
          <a:xfrm>
            <a:off x="9408454" y="5631065"/>
            <a:ext cx="20733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7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https://www.apis.de/kundenbereich/illustrationen/</a:t>
            </a:r>
            <a:endParaRPr lang="de-AT" sz="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3F097-BB99-4564-98A0-CB9C0A42C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D28AABF5-E503-4522-9F74-09A980E5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15100"/>
              </p:ext>
            </p:extLst>
          </p:nvPr>
        </p:nvGraphicFramePr>
        <p:xfrm>
          <a:off x="1785936" y="1917205"/>
          <a:ext cx="8620124" cy="356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6" y="233204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Hauptaufgaben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7230A134-3D64-4256-8748-FC55C8C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70B36-58E2-4CE6-86C8-DD0A7E511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89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Telemetry Gateway Monitoring</vt:lpstr>
      <vt:lpstr>Was machen wir?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Telemetry Gateway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Gateway Monitoring</dc:title>
  <dc:creator>David Jovan</dc:creator>
  <cp:lastModifiedBy>Grünewald Sebastian</cp:lastModifiedBy>
  <cp:revision>41</cp:revision>
  <dcterms:created xsi:type="dcterms:W3CDTF">2019-03-03T20:12:04Z</dcterms:created>
  <dcterms:modified xsi:type="dcterms:W3CDTF">2019-04-02T19:09:59Z</dcterms:modified>
</cp:coreProperties>
</file>