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3399"/>
    <a:srgbClr val="7FA963"/>
    <a:srgbClr val="FF4F4F"/>
    <a:srgbClr val="76DE76"/>
    <a:srgbClr val="B2B2B2"/>
    <a:srgbClr val="2626FB"/>
    <a:srgbClr val="F18DE5"/>
    <a:srgbClr val="9B9B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>
        <p:scale>
          <a:sx n="150" d="100"/>
          <a:sy n="150" d="100"/>
        </p:scale>
        <p:origin x="6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DFC3-A603-48E9-9D0D-FFB9529CD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74330-807E-4F14-8AAE-6CADEAECE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96331-CB48-460C-B24D-D0C83E01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9AC4-A1E3-4BDA-9380-59C0F66D9D26}" type="datetimeFigureOut">
              <a:rPr lang="en-DK" smtClean="0"/>
              <a:t>11/03/2022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304EA-F3E8-4B57-85FF-95DEA399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C81AF-6B11-45ED-AF10-B01FC6AD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135-E0C5-49C2-ACCC-DF424D46A99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2615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436E-B7E4-49AD-B9BC-D1241D4B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18E94-371C-401C-9E12-CD469EEE2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8497E-75E7-40E6-9457-BE6E3168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9AC4-A1E3-4BDA-9380-59C0F66D9D26}" type="datetimeFigureOut">
              <a:rPr lang="en-DK" smtClean="0"/>
              <a:t>11/03/2022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E0AD3-6470-43FA-A7B2-1F798864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A6727-E25E-4B73-83C0-00A8805A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135-E0C5-49C2-ACCC-DF424D46A99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8615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B9E22-F85C-4DEB-AE47-108F08FD7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1F8F3-2F28-4D50-A95E-9C8F366D6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E1A0C-DCD8-4123-A673-AF4F7494F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9AC4-A1E3-4BDA-9380-59C0F66D9D26}" type="datetimeFigureOut">
              <a:rPr lang="en-DK" smtClean="0"/>
              <a:t>11/03/2022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D2216-7034-424E-A8BF-40C515558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2DBE3-9379-47DA-A5FB-367352A2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135-E0C5-49C2-ACCC-DF424D46A99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7488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104DF-E0E0-4B63-9185-D584507A4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E48B-00C3-4658-98CA-E18C9ABA6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FC9B6-3DB7-4CFF-A68A-A05D05F1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9AC4-A1E3-4BDA-9380-59C0F66D9D26}" type="datetimeFigureOut">
              <a:rPr lang="en-DK" smtClean="0"/>
              <a:t>11/03/2022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475AC-F0A6-4835-973D-43A5F9C5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8CF9E-117D-43C0-A118-6445B72C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135-E0C5-49C2-ACCC-DF424D46A99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3782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A532-F54C-4BD8-8818-AFD94015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761B4-9505-4E3B-8610-7849B11E1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77D28-02CB-4432-9C5E-5A00527B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9AC4-A1E3-4BDA-9380-59C0F66D9D26}" type="datetimeFigureOut">
              <a:rPr lang="en-DK" smtClean="0"/>
              <a:t>11/03/2022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2692A-EC92-474C-866D-9C914BE8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2A49F-FE1B-4259-9B8D-C9341B936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135-E0C5-49C2-ACCC-DF424D46A99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606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B4DC-1887-470E-8DAF-5CE1F3E6D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391E3-CBAE-44A8-83A3-26E0D4E4D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A71CA-69E1-4E71-8797-1227EEC4C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2035C-598A-4F3D-B84B-1A18B8FD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9AC4-A1E3-4BDA-9380-59C0F66D9D26}" type="datetimeFigureOut">
              <a:rPr lang="en-DK" smtClean="0"/>
              <a:t>11/03/2022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3C561-6F29-4385-900D-971CEDAE3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C65A6-8803-4EA1-A7A5-18718F4B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135-E0C5-49C2-ACCC-DF424D46A99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8454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4A89E-9DB9-46A5-91CD-29FB6922C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A87A0-3D51-41D5-A628-C66650499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CAD28-8329-4B83-8825-D1F0DE880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88782-D074-4270-8F23-D754E0E14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804971-98FC-4910-8D24-01E1E5BB6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23C512-A3A3-4B42-ABD9-B26AB3F07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9AC4-A1E3-4BDA-9380-59C0F66D9D26}" type="datetimeFigureOut">
              <a:rPr lang="en-DK" smtClean="0"/>
              <a:t>11/03/2022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C00F71-8987-4428-9725-E76C0260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8B868C-A97B-4528-8175-11D5BDE2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135-E0C5-49C2-ACCC-DF424D46A99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3724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FCF17-1351-4616-BF5D-C237ACC6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0145B-7BEF-4877-813D-307D6A42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9AC4-A1E3-4BDA-9380-59C0F66D9D26}" type="datetimeFigureOut">
              <a:rPr lang="en-DK" smtClean="0"/>
              <a:t>11/03/2022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7BC58-87ED-40B3-B317-4C45B47F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4AF27-6F1F-4296-9078-364A6DA7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135-E0C5-49C2-ACCC-DF424D46A99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5353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4EB9E1-352C-4B63-8538-024EEC45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9AC4-A1E3-4BDA-9380-59C0F66D9D26}" type="datetimeFigureOut">
              <a:rPr lang="en-DK" smtClean="0"/>
              <a:t>11/03/2022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B785A-A13E-474E-873A-0D9AEE404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3E4F5-33A8-499D-A3CA-629D960E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135-E0C5-49C2-ACCC-DF424D46A99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4006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48D61-6396-4FC6-8151-E86EF235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FFF12-988F-415F-8A0A-E8C4DEF49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13AA8-7554-4DF1-A533-4C772EF00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D6DAA-8720-48E5-B9DE-C57EEDAE2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9AC4-A1E3-4BDA-9380-59C0F66D9D26}" type="datetimeFigureOut">
              <a:rPr lang="en-DK" smtClean="0"/>
              <a:t>11/03/2022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0D180-A8CE-43B4-9B7D-4628D190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A6DCA-090D-423B-94A6-8C08CDB7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135-E0C5-49C2-ACCC-DF424D46A99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8646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EAF3-4CAD-4889-8A6D-90BB1946A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FDE7BE-C643-439B-9676-A18F5C896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C06A7-7772-4B92-B071-E74DC75AB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98C7F-3372-481B-B46B-E6688D99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9AC4-A1E3-4BDA-9380-59C0F66D9D26}" type="datetimeFigureOut">
              <a:rPr lang="en-DK" smtClean="0"/>
              <a:t>11/03/2022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5253C-3390-468F-BBDC-F7EBDFE28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194A2-4656-4575-8AD1-4070B7C5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135-E0C5-49C2-ACCC-DF424D46A99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0046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6003D-7091-4888-A8C6-E8F14783E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60AE0-1F65-4878-88EA-CD8EDA228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038E8-FF48-45C8-806F-C07B720F5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E9AC4-A1E3-4BDA-9380-59C0F66D9D26}" type="datetimeFigureOut">
              <a:rPr lang="en-DK" smtClean="0"/>
              <a:t>11/03/2022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7E389-8D6E-4B99-8FDB-2EDFC39D6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608D3-CB12-494B-A61D-3FCFB0384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A1135-E0C5-49C2-ACCC-DF424D46A99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6770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F3EB03-4C3B-469B-A8C6-BB60B24DF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556506"/>
              </p:ext>
            </p:extLst>
          </p:nvPr>
        </p:nvGraphicFramePr>
        <p:xfrm>
          <a:off x="3039110" y="1032578"/>
          <a:ext cx="6113780" cy="3400427"/>
        </p:xfrm>
        <a:graphic>
          <a:graphicData uri="http://schemas.openxmlformats.org/drawingml/2006/table">
            <a:tbl>
              <a:tblPr firstRow="1" firstCol="1" bandRow="1"/>
              <a:tblGrid>
                <a:gridCol w="1347471">
                  <a:extLst>
                    <a:ext uri="{9D8B030D-6E8A-4147-A177-3AD203B41FA5}">
                      <a16:colId xmlns:a16="http://schemas.microsoft.com/office/drawing/2014/main" val="332567914"/>
                    </a:ext>
                  </a:extLst>
                </a:gridCol>
                <a:gridCol w="4766309">
                  <a:extLst>
                    <a:ext uri="{9D8B030D-6E8A-4147-A177-3AD203B41FA5}">
                      <a16:colId xmlns:a16="http://schemas.microsoft.com/office/drawing/2014/main" val="16293053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 noProof="1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Package</a:t>
                      </a:r>
                      <a:endParaRPr lang="en-US" sz="1100" noProof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53975" marB="539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 noProof="1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100" noProof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53975" marB="539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8558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noProof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53975" marB="539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noProof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53975" marB="539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910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teleop_grasp</a:t>
                      </a:r>
                      <a:endParaRPr lang="en-US" sz="1100" noProof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53975" marB="539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 noProof="1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Packages related only to the ROVI project.</a:t>
                      </a:r>
                      <a:endParaRPr lang="en-US" sz="1100" noProof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53975" marB="539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9495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604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teleop_grasp</a:t>
                      </a:r>
                      <a:endParaRPr lang="en-US" sz="1100" noProof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53975" marB="539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noProof="1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Integration of packages to provide a teleoperation/grasp pipeline.</a:t>
                      </a:r>
                      <a:endParaRPr lang="en-US" sz="1100" noProof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53975" marB="539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667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2446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rovi_models</a:t>
                      </a:r>
                      <a:endParaRPr lang="en-US" sz="1100" noProof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53975" marB="539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noProof="1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Gazebo models and worlds for the the ROVI workcell.</a:t>
                      </a:r>
                      <a:endParaRPr lang="en-US" sz="1100" noProof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53975" marB="539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31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604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rovi_planner</a:t>
                      </a:r>
                      <a:endParaRPr lang="en-US" sz="1100" noProof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53975" marB="539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noProof="1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Interpolation-based trajectory generation.</a:t>
                      </a:r>
                      <a:endParaRPr lang="en-US" sz="1100" noProof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53975" marB="539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4135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2446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rovi_vision</a:t>
                      </a:r>
                      <a:endParaRPr lang="en-US" sz="1100" noProof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53975" marB="539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noProof="1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Computer vision-based pose estimation methods for objects in the ROVI workcell.</a:t>
                      </a:r>
                      <a:endParaRPr lang="en-US" sz="1100" noProof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53975" marB="539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54059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noProof="1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noProof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53975" marB="5397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93920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franka_ros</a:t>
                      </a:r>
                      <a:endParaRPr lang="en-US" sz="1100" noProof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53975" marB="539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 noProof="1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Integration of UR5 manipulator into ROS/Gazebo/MoveIt ecosystem.</a:t>
                      </a:r>
                      <a:endParaRPr lang="en-US" sz="1100" noProof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53975" marB="539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657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604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franka_controllers</a:t>
                      </a:r>
                      <a:endParaRPr lang="en-US" sz="1100" noProof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53975" marB="539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noProof="1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ros_control controllers and interface for the Franka robot.</a:t>
                      </a:r>
                      <a:endParaRPr lang="en-US" sz="1100" noProof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53975" marB="539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896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604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...</a:t>
                      </a:r>
                      <a:endParaRPr lang="en-US" sz="1100" noProof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53975" marB="539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noProof="1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URDF descriptions of the UR5 robot.</a:t>
                      </a:r>
                      <a:endParaRPr lang="en-US" sz="1100" noProof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53975" marB="539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06051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noProof="1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noProof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53975" marB="5397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8025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ros_utils</a:t>
                      </a:r>
                      <a:endParaRPr lang="en-US" sz="1100" noProof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53975" marB="539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noProof="1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Utilities for interfacing ROS/Gazebo/MoveIt/Eigen etc.</a:t>
                      </a:r>
                      <a:endParaRPr lang="en-US" sz="1100" noProof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53975" marB="539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843070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54CF9811-F717-43B2-9CCB-5E7DDF519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417" y="5321794"/>
            <a:ext cx="255034" cy="2055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ACD33F-D268-4230-83F5-2B300FEDB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641" y="3086099"/>
            <a:ext cx="302810" cy="1970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BC4A81-6B24-420A-B7F8-E1D31CAD9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641" y="1600199"/>
            <a:ext cx="302810" cy="19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5FA5D82C-EFBD-402C-8D72-637C8FFEA062}"/>
              </a:ext>
            </a:extLst>
          </p:cNvPr>
          <p:cNvGrpSpPr/>
          <p:nvPr/>
        </p:nvGrpSpPr>
        <p:grpSpPr>
          <a:xfrm>
            <a:off x="3050820" y="213064"/>
            <a:ext cx="5098881" cy="6329779"/>
            <a:chOff x="3050820" y="213064"/>
            <a:chExt cx="5098881" cy="632977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FEAB87B-06E1-4AB3-80DB-49F4558171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605" b="90241" l="9942" r="98830">
                          <a14:foregroundMark x1="88499" y1="22053" x2="94152" y2="26743"/>
                          <a14:foregroundMark x1="43275" y1="7985" x2="54581" y2="7731"/>
                          <a14:foregroundMark x1="54581" y1="7731" x2="59259" y2="8365"/>
                          <a14:foregroundMark x1="35283" y1="88973" x2="35088" y2="90241"/>
                          <a14:foregroundMark x1="98830" y1="14702" x2="98830" y2="27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43" t="3107" r="3943" b="4595"/>
            <a:stretch/>
          </p:blipFill>
          <p:spPr>
            <a:xfrm>
              <a:off x="4042299" y="213064"/>
              <a:ext cx="4107402" cy="6329779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C3285E0-32F9-4496-B154-01F1A7FC0D6B}"/>
                </a:ext>
              </a:extLst>
            </p:cNvPr>
            <p:cNvCxnSpPr>
              <a:cxnSpLocks/>
            </p:cNvCxnSpPr>
            <p:nvPr/>
          </p:nvCxnSpPr>
          <p:spPr>
            <a:xfrm>
              <a:off x="6184961" y="435006"/>
              <a:ext cx="0" cy="5327619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55B55D8-DCB9-4B3A-9AAE-B816F805EF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4169" y="5504155"/>
              <a:ext cx="1309555" cy="22037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A1BB0D7-A7CB-4543-B36A-3943049DF125}"/>
                </a:ext>
              </a:extLst>
            </p:cNvPr>
            <p:cNvGrpSpPr/>
            <p:nvPr/>
          </p:nvGrpSpPr>
          <p:grpSpPr>
            <a:xfrm>
              <a:off x="5673139" y="5593556"/>
              <a:ext cx="982662" cy="506590"/>
              <a:chOff x="5708650" y="5593556"/>
              <a:chExt cx="982662" cy="506590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9D82174E-910B-4505-9A81-4E6DA6C06A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350" y="5593556"/>
                <a:ext cx="0" cy="506590"/>
              </a:xfrm>
              <a:prstGeom prst="straightConnector1">
                <a:avLst/>
              </a:prstGeom>
              <a:ln w="38100">
                <a:solidFill>
                  <a:srgbClr val="76DE7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A93F938-E2F3-470B-A69A-159853CCE3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7762" y="5604314"/>
                <a:ext cx="463550" cy="94017"/>
              </a:xfrm>
              <a:prstGeom prst="straightConnector1">
                <a:avLst/>
              </a:prstGeom>
              <a:ln w="38100">
                <a:solidFill>
                  <a:srgbClr val="2626F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6B3D4F7-1589-4D3A-B174-080A97C114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08650" y="5608283"/>
                <a:ext cx="520700" cy="8766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E82C7F7-B97E-440A-BE1B-35924491BCA1}"/>
                </a:ext>
              </a:extLst>
            </p:cNvPr>
            <p:cNvGrpSpPr/>
            <p:nvPr/>
          </p:nvGrpSpPr>
          <p:grpSpPr>
            <a:xfrm>
              <a:off x="5685852" y="2924521"/>
              <a:ext cx="982980" cy="506590"/>
              <a:chOff x="5730240" y="5593556"/>
              <a:chExt cx="982980" cy="506590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BC6607F-8CE4-4598-A7C5-EE268B48A8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350" y="5593556"/>
                <a:ext cx="0" cy="506590"/>
              </a:xfrm>
              <a:prstGeom prst="straightConnector1">
                <a:avLst/>
              </a:prstGeom>
              <a:ln w="38100">
                <a:solidFill>
                  <a:srgbClr val="76DE7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279115F3-6BED-43EE-8E49-CCFF3890F4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7762" y="5604314"/>
                <a:ext cx="485458" cy="15436"/>
              </a:xfrm>
              <a:prstGeom prst="straightConnector1">
                <a:avLst/>
              </a:prstGeom>
              <a:ln w="38100">
                <a:solidFill>
                  <a:srgbClr val="2626F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A6D212D-6604-4C9A-B113-9E6193FA95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30240" y="5608283"/>
                <a:ext cx="499110" cy="1146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964147-1344-49B4-AD2E-55F891C33685}"/>
                </a:ext>
              </a:extLst>
            </p:cNvPr>
            <p:cNvSpPr txBox="1"/>
            <p:nvPr/>
          </p:nvSpPr>
          <p:spPr>
            <a:xfrm>
              <a:off x="3055579" y="2581941"/>
              <a:ext cx="1545863" cy="393082"/>
            </a:xfrm>
            <a:prstGeom prst="rect">
              <a:avLst/>
            </a:prstGeom>
            <a:noFill/>
          </p:spPr>
          <p:txBody>
            <a:bodyPr wrap="none" lIns="36000" tIns="36000" rIns="36000" bIns="18000" rtlCol="0" anchor="ctr" anchorCtr="0">
              <a:spAutoFit/>
            </a:bodyPr>
            <a:lstStyle/>
            <a:p>
              <a:r>
                <a:rPr lang="en-US" sz="2200" noProof="1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Flange (EE)</a:t>
              </a:r>
              <a:endParaRPr lang="en-US" sz="2200" noProof="1">
                <a:solidFill>
                  <a:schemeClr val="bg1">
                    <a:lumMod val="65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A392AE4-31E8-4728-9764-DC12C6E4049D}"/>
                </a:ext>
              </a:extLst>
            </p:cNvPr>
            <p:cNvCxnSpPr>
              <a:cxnSpLocks/>
              <a:endCxn id="41" idx="3"/>
            </p:cNvCxnSpPr>
            <p:nvPr/>
          </p:nvCxnSpPr>
          <p:spPr>
            <a:xfrm flipH="1">
              <a:off x="4601442" y="2778482"/>
              <a:ext cx="1586295" cy="0"/>
            </a:xfrm>
            <a:prstGeom prst="line">
              <a:avLst/>
            </a:prstGeom>
            <a:ln w="28575">
              <a:solidFill>
                <a:srgbClr val="44CDE0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EB9CCF1-D5A5-4D69-949F-23A866F48A66}"/>
                </a:ext>
              </a:extLst>
            </p:cNvPr>
            <p:cNvSpPr txBox="1"/>
            <p:nvPr/>
          </p:nvSpPr>
          <p:spPr>
            <a:xfrm>
              <a:off x="3050820" y="5306190"/>
              <a:ext cx="1858448" cy="393082"/>
            </a:xfrm>
            <a:prstGeom prst="rect">
              <a:avLst/>
            </a:prstGeom>
            <a:noFill/>
          </p:spPr>
          <p:txBody>
            <a:bodyPr wrap="none" lIns="36000" tIns="36000" rIns="36000" bIns="18000" rtlCol="0" anchor="ctr" anchorCtr="0">
              <a:spAutoFit/>
            </a:bodyPr>
            <a:lstStyle/>
            <a:p>
              <a:r>
                <a:rPr lang="en-US" sz="2200" noProof="1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Gripper (TCP)</a:t>
              </a:r>
              <a:endParaRPr lang="en-US" sz="2200" noProof="1">
                <a:solidFill>
                  <a:schemeClr val="bg1">
                    <a:lumMod val="65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AB2B125-C997-48F4-800B-5212404D0D73}"/>
                </a:ext>
              </a:extLst>
            </p:cNvPr>
            <p:cNvCxnSpPr>
              <a:cxnSpLocks/>
              <a:endCxn id="48" idx="3"/>
            </p:cNvCxnSpPr>
            <p:nvPr/>
          </p:nvCxnSpPr>
          <p:spPr>
            <a:xfrm flipH="1">
              <a:off x="4909268" y="5502731"/>
              <a:ext cx="1278470" cy="0"/>
            </a:xfrm>
            <a:prstGeom prst="line">
              <a:avLst/>
            </a:prstGeom>
            <a:ln w="28575">
              <a:solidFill>
                <a:srgbClr val="44CDE0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7175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2391</TotalTime>
  <Words>124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CMU Bright</vt:lpstr>
      <vt:lpstr>Consolas</vt:lpstr>
      <vt:lpstr>Helvetica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</dc:creator>
  <cp:lastModifiedBy>Martin</cp:lastModifiedBy>
  <cp:revision>49</cp:revision>
  <cp:lastPrinted>2021-12-18T16:52:08Z</cp:lastPrinted>
  <dcterms:created xsi:type="dcterms:W3CDTF">2021-01-04T23:11:04Z</dcterms:created>
  <dcterms:modified xsi:type="dcterms:W3CDTF">2022-03-11T16:26:52Z</dcterms:modified>
</cp:coreProperties>
</file>