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A0541-8FD1-C04F-8EFE-A9FF4A6ED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C4B568-C766-B44A-A692-C12027238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A70A2E-690A-A94D-8E2D-0722BDCF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0D9F-94F8-6C44-9736-EEDBB60CCA0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BFA1E-5494-F143-B6E6-D5EC6095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AD984D-CB53-1E41-9603-38556957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42BB-91B4-CB49-A0D1-3129A6767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74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6522D-B146-D448-A453-69380FC2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DFB268-7F54-374A-8D30-9A1B813C6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C26BA6-C59C-6F4C-B51B-322B8A85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0D9F-94F8-6C44-9736-EEDBB60CCA0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BD6B00-9367-EA48-87F7-DC2776B5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507866-FB4D-334A-BF0B-B4FB24B3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42BB-91B4-CB49-A0D1-3129A6767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96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156D52-2BC2-F14C-93E4-608FCCBA8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530C60-7D22-5146-9991-205D9FDC0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768D02-67E2-9C42-9DFC-1661D321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0D9F-94F8-6C44-9736-EEDBB60CCA0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01ABFE-7F07-B94E-B52C-50892B80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779205-63F1-194A-86CC-06B23E1A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42BB-91B4-CB49-A0D1-3129A6767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12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C5225-ED9E-694B-B1FA-5709F838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F07CA0-9B38-EE4C-9AC3-F5FA5DB6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BB2EE2-F14A-994C-B25E-E1762115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0D9F-94F8-6C44-9736-EEDBB60CCA0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7E1ABB-8761-9C4C-A40E-6DD78CC4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2719A5-4CD1-0A4E-A223-AE9B8019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42BB-91B4-CB49-A0D1-3129A6767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65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03BFB-8F9F-9042-96E6-97602116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018C52-CA4F-1449-A6A9-ACB73A456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943286-3813-B044-AF45-6F1B8F3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0D9F-94F8-6C44-9736-EEDBB60CCA0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FB3B2D-CE3A-6F47-B80F-F73C24C5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962EEC-2611-1D45-9E56-0B9CBD38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42BB-91B4-CB49-A0D1-3129A6767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80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DCD30-4598-FF46-80A3-FF407A38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05D258-35B3-AC47-8AFE-C40B588A1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AD01A0-17EE-8247-9FED-7ED839C90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4E88DB-27BC-9148-9404-F047F59C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0D9F-94F8-6C44-9736-EEDBB60CCA0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5612C9-2CB3-D54A-8CA1-B82BE675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3E9D8D-FE3D-F646-8795-3FCE1150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42BB-91B4-CB49-A0D1-3129A6767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2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A1132-4D00-AD46-AE2D-4C6EADC1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17B31C-77B8-3348-9A23-27B01D08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DCFF64-EFDA-D84F-B859-8A26761BC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0DA1969-011C-524A-BAFA-8FCD5203A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3D0BAD1-E452-9F4C-B242-AFBF4B9DB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DF8F3A-9041-AA49-9DCD-BBFE1CFB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0D9F-94F8-6C44-9736-EEDBB60CCA0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8BA4A6-3B88-5E4B-8583-66AC18DD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78FA036-F628-F34C-BD04-AC7764E5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42BB-91B4-CB49-A0D1-3129A6767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7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81798-8803-B647-BE88-FED91F6B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DFB37E-4151-7D46-827E-D2CBD8AF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0D9F-94F8-6C44-9736-EEDBB60CCA0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369DAE-F0F7-514E-840E-7A16A05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2A9048-9D03-684C-B8EC-47905FF9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42BB-91B4-CB49-A0D1-3129A6767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3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FB6232-39BE-A74D-9E18-1401828A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0D9F-94F8-6C44-9736-EEDBB60CCA0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8C82E5-B0B9-704C-BB7A-362C47C3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1B5573-6F0F-1E4B-938B-47F42C8E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42BB-91B4-CB49-A0D1-3129A6767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94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CE404-6D31-9249-B6FE-51A9ACA6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DC4946-A037-7743-9659-3627E6F7C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A6B53C-355E-AF49-8C27-70C0378B7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E79FBC-179C-824A-A017-533CF785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0D9F-94F8-6C44-9736-EEDBB60CCA0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5FDECF-003F-0E4D-B68E-C44E90EA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35F2F5-70E7-014D-A393-67C82C4D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42BB-91B4-CB49-A0D1-3129A6767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31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8F643-4105-BF42-854B-E8A3D335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5656FA-1FFA-D947-869C-3DC02DABF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44263A-8972-D348-B7E8-0A86768FF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C04124-9950-2040-93D6-38F594FA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0D9F-94F8-6C44-9736-EEDBB60CCA0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EF0C24-4F23-A148-92C1-400186FB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9022B3-42E6-9244-9172-2D4426E8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42BB-91B4-CB49-A0D1-3129A6767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35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A20F4-AA33-664E-80B3-CE9BFFB2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8EB8AE-E6EC-DB49-8225-1D77E5A23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B0B988-E45E-DC43-89CE-87A10A972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0D9F-94F8-6C44-9736-EEDBB60CCA0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F334B2-3915-F34F-837A-0A733BCA4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D65A13-DDEC-DE42-BE53-CBF8206CE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42BB-91B4-CB49-A0D1-3129A6767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85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01A6C-805F-A840-BF71-5103AEA9A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/>
              <a:t>Создание сайта для учёта школьного инвентаря. </a:t>
            </a:r>
            <a:br>
              <a:rPr lang="ru-RU"/>
            </a:b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47DA34-187D-7649-A398-8F8992E92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4263"/>
            <a:ext cx="9144000" cy="1655762"/>
          </a:xfrm>
        </p:spPr>
        <p:txBody>
          <a:bodyPr/>
          <a:lstStyle/>
          <a:p>
            <a:r>
              <a:rPr lang="ru-RU"/>
              <a:t>Жданов Олег Владимирович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71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312DC-F88D-E646-A8C5-4569C380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Техническая составляющая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4A7443-4AA9-AA4B-A231-ACE89492C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Python</a:t>
            </a:r>
          </a:p>
          <a:p>
            <a:pPr marL="514350" indent="-514350">
              <a:buAutoNum type="arabicPeriod"/>
            </a:pPr>
            <a:r>
              <a:rPr lang="ru-RU" dirty="0" err="1"/>
              <a:t>Flask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err="1"/>
              <a:t>Sqlalchemy</a:t>
            </a:r>
            <a:r>
              <a:rPr lang="ru-RU" dirty="0"/>
              <a:t> (</a:t>
            </a:r>
            <a:r>
              <a:rPr lang="ru-RU" dirty="0" err="1"/>
              <a:t>orm</a:t>
            </a:r>
            <a:r>
              <a:rPr lang="ru-RU" dirty="0"/>
              <a:t> модели)</a:t>
            </a:r>
          </a:p>
          <a:p>
            <a:pPr marL="514350" indent="-514350">
              <a:buAutoNum type="arabicPeriod"/>
            </a:pPr>
            <a:r>
              <a:rPr lang="ru-RU" dirty="0" err="1"/>
              <a:t>wtforms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err="1"/>
              <a:t>Api</a:t>
            </a:r>
            <a:r>
              <a:rPr lang="ru-RU" dirty="0"/>
              <a:t> </a:t>
            </a:r>
            <a:r>
              <a:rPr lang="ru-RU" dirty="0" err="1"/>
              <a:t>Яндекс.Карты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БД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18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803B0-8858-1241-B5B1-20085AB8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Главная страница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9B39EE-C773-C64D-A9C4-A56C1D002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/>
              <a:t>Карта</a:t>
            </a:r>
          </a:p>
          <a:p>
            <a:pPr marL="514350" indent="-514350">
              <a:buAutoNum type="arabicPeriod"/>
            </a:pPr>
            <a:r>
              <a:rPr lang="ru-RU"/>
              <a:t>Список корпусов</a:t>
            </a:r>
          </a:p>
          <a:p>
            <a:pPr marL="514350" indent="-514350">
              <a:buAutoNum type="arabicPeriod"/>
            </a:pPr>
            <a:r>
              <a:rPr lang="ru-RU"/>
              <a:t>Регистрация </a:t>
            </a:r>
          </a:p>
          <a:p>
            <a:pPr marL="514350" indent="-514350">
              <a:buAutoNum type="arabicPeriod"/>
            </a:pPr>
            <a:endParaRPr lang="ru-RU"/>
          </a:p>
          <a:p>
            <a:pPr marL="514350" indent="-514350">
              <a:buAutoNum type="arabicPeriod"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57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74DE3-1ABF-F74C-A7F4-4511F74C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Страница корпуса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05A4AA-B3D3-B347-9C29-5B56DE9EB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/>
              <a:t>Фотография фасада</a:t>
            </a:r>
          </a:p>
          <a:p>
            <a:pPr marL="514350" indent="-514350">
              <a:buAutoNum type="arabicPeriod"/>
            </a:pPr>
            <a:r>
              <a:rPr lang="ru-RU"/>
              <a:t>Список этажей</a:t>
            </a:r>
          </a:p>
          <a:p>
            <a:pPr marL="514350" indent="-514350">
              <a:buAutoNum type="arabicPeriod"/>
            </a:pPr>
            <a:endParaRPr lang="ru-RU"/>
          </a:p>
          <a:p>
            <a:pPr marL="514350" indent="-514350">
              <a:buAutoNum type="arabicPeriod"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60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A2A49-5513-414C-B6A2-99B3F024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этажа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840D1C-1A85-45D1-9CC3-5F112B162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Интерактивная карта</a:t>
            </a:r>
          </a:p>
          <a:p>
            <a:pPr marL="514350" indent="-514350">
              <a:buAutoNum type="arabicPeriod"/>
            </a:pPr>
            <a:r>
              <a:rPr lang="ru-RU" dirty="0"/>
              <a:t>Таблица кабинетов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6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5E2CF-1C3A-4207-9CBD-B2AE892E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кабинета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3FE0B7-0F7D-4126-8062-BFE656FBA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Список позиций (Выборка по типу, добавление типов и позиций)</a:t>
            </a:r>
          </a:p>
          <a:p>
            <a:pPr marL="514350" indent="-514350">
              <a:buAutoNum type="arabicPeriod"/>
            </a:pPr>
            <a:r>
              <a:rPr lang="ru-RU" dirty="0"/>
              <a:t>Удаление</a:t>
            </a:r>
            <a:r>
              <a:rPr lang="en-US" dirty="0"/>
              <a:t>/</a:t>
            </a:r>
            <a:r>
              <a:rPr lang="ru-RU" dirty="0"/>
              <a:t>редактирование</a:t>
            </a:r>
            <a:r>
              <a:rPr lang="en-US" dirty="0"/>
              <a:t>/</a:t>
            </a:r>
            <a:r>
              <a:rPr lang="ru-RU" dirty="0"/>
              <a:t>добавление позиций</a:t>
            </a:r>
          </a:p>
        </p:txBody>
      </p:sp>
    </p:spTree>
    <p:extLst>
      <p:ext uri="{BB962C8B-B14F-4D97-AF65-F5344CB8AC3E}">
        <p14:creationId xmlns:p14="http://schemas.microsoft.com/office/powerpoint/2010/main" val="39444034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Создание сайта для учёта школьного инвентаря.  </vt:lpstr>
      <vt:lpstr>Техническая составляющая</vt:lpstr>
      <vt:lpstr>Главная страница</vt:lpstr>
      <vt:lpstr>Страница корпуса</vt:lpstr>
      <vt:lpstr>Страница этажа</vt:lpstr>
      <vt:lpstr>Страница кабинета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сайта для учёта школьного инвентаря.  </dc:title>
  <dc:creator>Неизвестный пользователь</dc:creator>
  <cp:lastModifiedBy>Oleg Zhdanov</cp:lastModifiedBy>
  <cp:revision>3</cp:revision>
  <dcterms:created xsi:type="dcterms:W3CDTF">2022-04-17T21:14:55Z</dcterms:created>
  <dcterms:modified xsi:type="dcterms:W3CDTF">2022-04-27T19:39:17Z</dcterms:modified>
</cp:coreProperties>
</file>