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57" r:id="rId6"/>
    <p:sldId id="260" r:id="rId7"/>
    <p:sldId id="272" r:id="rId8"/>
    <p:sldId id="258" r:id="rId9"/>
    <p:sldId id="270" r:id="rId10"/>
    <p:sldId id="273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12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5BBC9-F400-9046-AF14-34C9608709B0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F629-1610-094B-82FB-35147F5D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5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5791-C2D1-764D-BBBD-B74F41DCF41D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1B60-E37E-CD4C-B3BE-6FF53EE0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domscientific.com/Products/Blindness/JA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Transportation for Visually Impaired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Development Team:</a:t>
            </a:r>
          </a:p>
          <a:p>
            <a:r>
              <a:rPr lang="en-US" dirty="0" smtClean="0"/>
              <a:t>Tyler Espy</a:t>
            </a:r>
          </a:p>
          <a:p>
            <a:r>
              <a:rPr lang="en-US" dirty="0" smtClean="0"/>
              <a:t>Taylor Lucy</a:t>
            </a:r>
          </a:p>
          <a:p>
            <a:r>
              <a:rPr lang="en-US" dirty="0" err="1" smtClean="0"/>
              <a:t>Aymeric</a:t>
            </a:r>
            <a:r>
              <a:rPr lang="en-US" dirty="0" smtClean="0"/>
              <a:t> </a:t>
            </a:r>
            <a:r>
              <a:rPr lang="en-US" dirty="0" err="1" smtClean="0"/>
              <a:t>Zuurhout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an interactive calendar</a:t>
            </a:r>
          </a:p>
          <a:p>
            <a:pPr lvl="1"/>
            <a:r>
              <a:rPr lang="en-US" dirty="0" smtClean="0"/>
              <a:t>Display Appointments on date</a:t>
            </a:r>
          </a:p>
          <a:p>
            <a:pPr lvl="1"/>
            <a:r>
              <a:rPr lang="en-US" dirty="0" smtClean="0"/>
              <a:t>Have Three Views</a:t>
            </a:r>
          </a:p>
          <a:p>
            <a:pPr lvl="2"/>
            <a:r>
              <a:rPr lang="en-US" dirty="0" smtClean="0"/>
              <a:t>Month</a:t>
            </a:r>
          </a:p>
          <a:p>
            <a:pPr lvl="2"/>
            <a:r>
              <a:rPr lang="en-US" dirty="0" smtClean="0"/>
              <a:t>Week</a:t>
            </a:r>
          </a:p>
          <a:p>
            <a:pPr lvl="2"/>
            <a:r>
              <a:rPr lang="en-US" dirty="0" smtClean="0"/>
              <a:t>Day</a:t>
            </a:r>
          </a:p>
          <a:p>
            <a:pPr lvl="3"/>
            <a:r>
              <a:rPr lang="en-US" dirty="0" smtClean="0"/>
              <a:t>Wanted Appointment to be displayed close in relation to each other</a:t>
            </a:r>
          </a:p>
          <a:p>
            <a:pPr lvl="4"/>
            <a:r>
              <a:rPr lang="en-US" dirty="0" smtClean="0"/>
              <a:t>Shown in Demo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1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Met With Customer!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We explored the problems facing our customer at their facilities in Talladega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Demoed our product and were valuable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2598"/>
          </a:xfrm>
        </p:spPr>
        <p:txBody>
          <a:bodyPr/>
          <a:lstStyle/>
          <a:p>
            <a:r>
              <a:rPr lang="en-US" dirty="0" smtClean="0"/>
              <a:t>During our visit we able to see how our customer interacted with our product:</a:t>
            </a:r>
          </a:p>
          <a:p>
            <a:pPr lvl="1"/>
            <a:r>
              <a:rPr lang="en-US" dirty="0" smtClean="0"/>
              <a:t>Their view is a lot smaller than previously expected</a:t>
            </a:r>
          </a:p>
          <a:p>
            <a:pPr lvl="1"/>
            <a:r>
              <a:rPr lang="en-US" dirty="0" smtClean="0"/>
              <a:t>Correct Tabbing method crucial for their interaction</a:t>
            </a:r>
          </a:p>
          <a:p>
            <a:pPr lvl="1"/>
            <a:r>
              <a:rPr lang="en-US" dirty="0" smtClean="0"/>
              <a:t>Reservation Grouping also crucial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124023"/>
            <a:ext cx="4133575" cy="2178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14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DB schema’s</a:t>
            </a:r>
          </a:p>
          <a:p>
            <a:r>
              <a:rPr lang="en-US" dirty="0" smtClean="0"/>
              <a:t>Create PHP code to auto-fill Forms</a:t>
            </a:r>
          </a:p>
          <a:p>
            <a:r>
              <a:rPr lang="en-US" dirty="0" smtClean="0"/>
              <a:t>Keep track of Car Availability </a:t>
            </a:r>
          </a:p>
          <a:p>
            <a:r>
              <a:rPr lang="en-US" dirty="0" smtClean="0"/>
              <a:t>Implement Car Availability Viewing Technique</a:t>
            </a:r>
          </a:p>
          <a:p>
            <a:pPr lvl="1"/>
            <a:r>
              <a:rPr lang="en-US" dirty="0" smtClean="0"/>
              <a:t>Many options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6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Specifications (1)</a:t>
            </a:r>
          </a:p>
          <a:p>
            <a:pPr lvl="1"/>
            <a:r>
              <a:rPr lang="en-US" dirty="0" smtClean="0"/>
              <a:t>Create an easy to use calendar for visually impaired workers</a:t>
            </a:r>
          </a:p>
          <a:p>
            <a:pPr lvl="2"/>
            <a:r>
              <a:rPr lang="en-US" dirty="0" smtClean="0"/>
              <a:t>Must be able to keep up with 50-60 people/reservations per month</a:t>
            </a:r>
          </a:p>
          <a:p>
            <a:pPr lvl="2"/>
            <a:r>
              <a:rPr lang="en-US" dirty="0" smtClean="0"/>
              <a:t>Prefer compatibility with:</a:t>
            </a:r>
          </a:p>
          <a:p>
            <a:pPr lvl="3"/>
            <a:r>
              <a:rPr lang="en-US" dirty="0" smtClean="0"/>
              <a:t>JAWS </a:t>
            </a:r>
          </a:p>
          <a:p>
            <a:pPr lvl="3"/>
            <a:r>
              <a:rPr lang="en-US" dirty="0" smtClean="0">
                <a:hlinkClick r:id="rId2"/>
              </a:rPr>
              <a:t>http://www.freedomscientific.com/Products/Blindness/JAWS</a:t>
            </a:r>
            <a:endParaRPr lang="en-US" dirty="0" smtClean="0"/>
          </a:p>
          <a:p>
            <a:pPr lvl="3"/>
            <a:r>
              <a:rPr lang="en-US" dirty="0" err="1" smtClean="0"/>
              <a:t>ZoomText</a:t>
            </a:r>
            <a:endParaRPr lang="en-US" dirty="0" smtClean="0"/>
          </a:p>
          <a:p>
            <a:pPr lvl="3"/>
            <a:r>
              <a:rPr lang="en-US" dirty="0" smtClean="0"/>
              <a:t>http://</a:t>
            </a:r>
            <a:r>
              <a:rPr lang="en-US" dirty="0" err="1" smtClean="0"/>
              <a:t>www.boundlessat.com</a:t>
            </a:r>
            <a:r>
              <a:rPr lang="en-US" dirty="0" smtClean="0"/>
              <a:t>/</a:t>
            </a:r>
            <a:r>
              <a:rPr lang="en-US" dirty="0" err="1" smtClean="0"/>
              <a:t>ZoomText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9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Create Information Insertion Form</a:t>
            </a:r>
          </a:p>
          <a:p>
            <a:pPr lvl="2"/>
            <a:r>
              <a:rPr lang="en-US" dirty="0" smtClean="0"/>
              <a:t>Status:</a:t>
            </a:r>
          </a:p>
          <a:p>
            <a:pPr lvl="3"/>
            <a:r>
              <a:rPr lang="en-US" dirty="0" smtClean="0"/>
              <a:t>Accomplished to Customer Satisfaction</a:t>
            </a:r>
          </a:p>
          <a:p>
            <a:pPr lvl="1"/>
            <a:r>
              <a:rPr lang="en-US" dirty="0" smtClean="0"/>
              <a:t>Create Print Out Form</a:t>
            </a:r>
          </a:p>
          <a:p>
            <a:pPr lvl="2"/>
            <a:r>
              <a:rPr lang="en-US" dirty="0" smtClean="0"/>
              <a:t>Status:</a:t>
            </a:r>
          </a:p>
          <a:p>
            <a:pPr lvl="3"/>
            <a:r>
              <a:rPr lang="en-US" dirty="0" smtClean="0"/>
              <a:t>Accomplished to Customer Satisfaction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Have Display Options </a:t>
            </a:r>
            <a:r>
              <a:rPr lang="en-US" dirty="0" smtClean="0"/>
              <a:t>for Month, Week, Day</a:t>
            </a:r>
            <a:endParaRPr lang="en-US" dirty="0" smtClean="0"/>
          </a:p>
          <a:p>
            <a:pPr lvl="2"/>
            <a:r>
              <a:rPr lang="en-US" dirty="0" smtClean="0"/>
              <a:t>Show </a:t>
            </a:r>
            <a:r>
              <a:rPr lang="en-US" dirty="0" smtClean="0"/>
              <a:t>Driver/Car Availability Real Time</a:t>
            </a:r>
          </a:p>
          <a:p>
            <a:pPr lvl="3"/>
            <a:r>
              <a:rPr lang="en-US" dirty="0" smtClean="0"/>
              <a:t>Distinguish Between Vehicles</a:t>
            </a:r>
          </a:p>
          <a:p>
            <a:pPr lvl="4"/>
            <a:r>
              <a:rPr lang="en-US" dirty="0" smtClean="0"/>
              <a:t>Different Colors Preferred</a:t>
            </a:r>
          </a:p>
          <a:p>
            <a:pPr lvl="2"/>
            <a:r>
              <a:rPr lang="en-US" dirty="0" smtClean="0"/>
              <a:t>Reservations </a:t>
            </a:r>
            <a:r>
              <a:rPr lang="en-US" dirty="0" smtClean="0"/>
              <a:t>Shown on </a:t>
            </a:r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Each Day is linked to </a:t>
            </a:r>
            <a:r>
              <a:rPr lang="en-US" dirty="0"/>
              <a:t>Information Insertion </a:t>
            </a:r>
            <a:r>
              <a:rPr lang="en-US" dirty="0" smtClean="0"/>
              <a:t>Form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Reservation Insertion Form Features</a:t>
            </a:r>
          </a:p>
          <a:p>
            <a:r>
              <a:rPr lang="en-US" dirty="0" smtClean="0"/>
              <a:t>Create Print Out Form</a:t>
            </a:r>
          </a:p>
          <a:p>
            <a:r>
              <a:rPr lang="en-US" dirty="0" smtClean="0"/>
              <a:t>New Calendar View</a:t>
            </a:r>
          </a:p>
          <a:p>
            <a:r>
              <a:rPr lang="en-US" dirty="0" smtClean="0"/>
              <a:t>Insert schema’s into database</a:t>
            </a:r>
          </a:p>
          <a:p>
            <a:pPr lvl="1"/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Reservation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3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1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Reservation Insertion </a:t>
            </a:r>
            <a:r>
              <a:rPr lang="en-US" dirty="0" smtClean="0"/>
              <a:t>Form:</a:t>
            </a:r>
          </a:p>
          <a:p>
            <a:pPr marL="742950" lvl="2" indent="-342900"/>
            <a:r>
              <a:rPr lang="en-US" dirty="0" smtClean="0"/>
              <a:t>Completed – Front End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Create Print Out </a:t>
            </a:r>
            <a:r>
              <a:rPr lang="en-US" dirty="0" smtClean="0"/>
              <a:t>Form</a:t>
            </a:r>
          </a:p>
          <a:p>
            <a:pPr marL="742950" lvl="2" indent="-342900"/>
            <a:r>
              <a:rPr lang="en-US" dirty="0" smtClean="0"/>
              <a:t>Completed – Front End</a:t>
            </a: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/>
              <a:t>New Calendar </a:t>
            </a:r>
            <a:r>
              <a:rPr lang="en-US" dirty="0" smtClean="0"/>
              <a:t>View</a:t>
            </a:r>
          </a:p>
          <a:p>
            <a:pPr marL="742950" lvl="2" indent="-342900"/>
            <a:r>
              <a:rPr lang="en-US" dirty="0" smtClean="0"/>
              <a:t>In Progress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Database Schema</a:t>
            </a:r>
          </a:p>
          <a:p>
            <a:pPr marL="742950" lvl="2" indent="-342900"/>
            <a:r>
              <a:rPr lang="en-US" dirty="0" smtClean="0"/>
              <a:t>In Progress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5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Database Access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Reservation Insertion Form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Added AIDB logo</a:t>
            </a:r>
          </a:p>
          <a:p>
            <a:pPr lvl="1"/>
            <a:r>
              <a:rPr lang="en-US" dirty="0" smtClean="0"/>
              <a:t>Dropdowns where specified</a:t>
            </a:r>
          </a:p>
          <a:p>
            <a:pPr lvl="1"/>
            <a:r>
              <a:rPr lang="en-US" dirty="0" smtClean="0"/>
              <a:t>Added Driver and Car options</a:t>
            </a:r>
          </a:p>
          <a:p>
            <a:pPr lvl="1"/>
            <a:r>
              <a:rPr lang="en-US" dirty="0" smtClean="0"/>
              <a:t>Replaced Time Dropdown with Text Field</a:t>
            </a:r>
          </a:p>
          <a:p>
            <a:pPr lvl="1"/>
            <a:r>
              <a:rPr lang="en-US" dirty="0" smtClean="0"/>
              <a:t>Accessible on IOS Device</a:t>
            </a:r>
          </a:p>
          <a:p>
            <a:pPr lvl="1"/>
            <a:r>
              <a:rPr lang="en-US" dirty="0" smtClean="0"/>
              <a:t>Compatible with JAWS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Off Form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Loved New Insertion Form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Desired Simple </a:t>
            </a:r>
            <a:r>
              <a:rPr lang="en-US" dirty="0"/>
              <a:t>Version for Print out Purpose</a:t>
            </a:r>
          </a:p>
          <a:p>
            <a:pPr lvl="2"/>
            <a:r>
              <a:rPr lang="en-US" dirty="0"/>
              <a:t>i.e. Print Off Form</a:t>
            </a:r>
          </a:p>
          <a:p>
            <a:r>
              <a:rPr lang="en-US" dirty="0" smtClean="0"/>
              <a:t>Print Off Form Specs:</a:t>
            </a:r>
          </a:p>
          <a:p>
            <a:pPr lvl="1"/>
            <a:r>
              <a:rPr lang="en-US" dirty="0" smtClean="0"/>
              <a:t>Less Information</a:t>
            </a:r>
          </a:p>
          <a:p>
            <a:pPr lvl="1"/>
            <a:r>
              <a:rPr lang="en-US" dirty="0" smtClean="0"/>
              <a:t>Purely for informing Driver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352</Words>
  <Application>Microsoft Macintosh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Transportation for Visually Impaired</vt:lpstr>
      <vt:lpstr>Customer Vision</vt:lpstr>
      <vt:lpstr>Customer Vision</vt:lpstr>
      <vt:lpstr>Customer Vision</vt:lpstr>
      <vt:lpstr>Cycle 1 Goals</vt:lpstr>
      <vt:lpstr>Cycle 1 Progress</vt:lpstr>
      <vt:lpstr>Challenges</vt:lpstr>
      <vt:lpstr>Design Description:</vt:lpstr>
      <vt:lpstr>Print Off Form Design</vt:lpstr>
      <vt:lpstr>Calendar Design</vt:lpstr>
      <vt:lpstr>Cycle 1 Process</vt:lpstr>
      <vt:lpstr>Lessons Learned</vt:lpstr>
      <vt:lpstr>Future Plans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 for Visually Impared</dc:title>
  <dc:creator>Tyler Espy</dc:creator>
  <cp:lastModifiedBy>Tyler Espy</cp:lastModifiedBy>
  <cp:revision>29</cp:revision>
  <dcterms:created xsi:type="dcterms:W3CDTF">2015-09-09T00:15:46Z</dcterms:created>
  <dcterms:modified xsi:type="dcterms:W3CDTF">2015-10-05T01:11:29Z</dcterms:modified>
</cp:coreProperties>
</file>