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Lst>
  <p:sldSz cx="9144000" cy="6858000" type="screen4x3"/>
  <p:notesSz cx="7772400" cy="10058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96" d="100"/>
          <a:sy n="96" d="100"/>
        </p:scale>
        <p:origin x="-104" y="-32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20" Type="http://schemas.openxmlformats.org/officeDocument/2006/relationships/viewProps" Target="viewProps.xml"/><Relationship Id="rId21" Type="http://schemas.openxmlformats.org/officeDocument/2006/relationships/theme" Target="theme/theme1.xml"/><Relationship Id="rId22" Type="http://schemas.openxmlformats.org/officeDocument/2006/relationships/tableStyles" Target="tableStyles.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printerSettings" Target="printerSettings/printerSettings1.bin"/><Relationship Id="rId19" Type="http://schemas.openxmlformats.org/officeDocument/2006/relationships/presProps" Target="presProps.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4680"/>
            <a:ext cx="8229240" cy="1143000"/>
          </a:xfrm>
          <a:prstGeom prst="rect">
            <a:avLst/>
          </a:prstGeom>
        </p:spPr>
        <p:txBody>
          <a:bodyPr wrap="none" lIns="0" tIns="0" rIns="0" bIns="0" anchor="ctr"/>
          <a:lstStyle/>
          <a:p>
            <a:endParaRPr/>
          </a:p>
        </p:txBody>
      </p:sp>
      <p:sp>
        <p:nvSpPr>
          <p:cNvPr id="27" name="PlaceHolder 2"/>
          <p:cNvSpPr>
            <a:spLocks noGrp="1"/>
          </p:cNvSpPr>
          <p:nvPr>
            <p:ph type="body"/>
          </p:nvPr>
        </p:nvSpPr>
        <p:spPr>
          <a:xfrm>
            <a:off x="457200" y="1600200"/>
            <a:ext cx="8229240" cy="2158200"/>
          </a:xfrm>
          <a:prstGeom prst="rect">
            <a:avLst/>
          </a:prstGeom>
        </p:spPr>
        <p:txBody>
          <a:bodyPr wrap="none" lIns="0" tIns="0" rIns="0" bIns="0"/>
          <a:lstStyle/>
          <a:p>
            <a:endParaRPr/>
          </a:p>
        </p:txBody>
      </p:sp>
      <p:sp>
        <p:nvSpPr>
          <p:cNvPr id="28" name="PlaceHolder 3"/>
          <p:cNvSpPr>
            <a:spLocks noGrp="1"/>
          </p:cNvSpPr>
          <p:nvPr>
            <p:ph type="body"/>
          </p:nvPr>
        </p:nvSpPr>
        <p:spPr>
          <a:xfrm>
            <a:off x="457200" y="3963600"/>
            <a:ext cx="8229240" cy="2158200"/>
          </a:xfrm>
          <a:prstGeom prst="rect">
            <a:avLst/>
          </a:prstGeom>
        </p:spPr>
        <p:txBody>
          <a:bodyPr wrap="none" lIns="0" tIns="0" rIns="0" bIns="0"/>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57200" y="274680"/>
            <a:ext cx="8229240" cy="1143000"/>
          </a:xfrm>
          <a:prstGeom prst="rect">
            <a:avLst/>
          </a:prstGeom>
        </p:spPr>
        <p:txBody>
          <a:bodyPr wrap="none" lIns="0" tIns="0" rIns="0" bIns="0" anchor="ctr"/>
          <a:lstStyle/>
          <a:p>
            <a:endParaRPr/>
          </a:p>
        </p:txBody>
      </p:sp>
      <p:sp>
        <p:nvSpPr>
          <p:cNvPr id="30" name="PlaceHolder 2"/>
          <p:cNvSpPr>
            <a:spLocks noGrp="1"/>
          </p:cNvSpPr>
          <p:nvPr>
            <p:ph type="body"/>
          </p:nvPr>
        </p:nvSpPr>
        <p:spPr>
          <a:xfrm>
            <a:off x="457200" y="1600200"/>
            <a:ext cx="4015440" cy="2158200"/>
          </a:xfrm>
          <a:prstGeom prst="rect">
            <a:avLst/>
          </a:prstGeom>
        </p:spPr>
        <p:txBody>
          <a:bodyPr wrap="none" lIns="0" tIns="0" rIns="0" bIns="0"/>
          <a:lstStyle/>
          <a:p>
            <a:endParaRPr/>
          </a:p>
        </p:txBody>
      </p:sp>
      <p:sp>
        <p:nvSpPr>
          <p:cNvPr id="31" name="PlaceHolder 3"/>
          <p:cNvSpPr>
            <a:spLocks noGrp="1"/>
          </p:cNvSpPr>
          <p:nvPr>
            <p:ph type="body"/>
          </p:nvPr>
        </p:nvSpPr>
        <p:spPr>
          <a:xfrm>
            <a:off x="4673520" y="1600200"/>
            <a:ext cx="4015440" cy="2158200"/>
          </a:xfrm>
          <a:prstGeom prst="rect">
            <a:avLst/>
          </a:prstGeom>
        </p:spPr>
        <p:txBody>
          <a:bodyPr wrap="none" lIns="0" tIns="0" rIns="0" bIns="0"/>
          <a:lstStyle/>
          <a:p>
            <a:endParaRPr/>
          </a:p>
        </p:txBody>
      </p:sp>
      <p:sp>
        <p:nvSpPr>
          <p:cNvPr id="32" name="PlaceHolder 4"/>
          <p:cNvSpPr>
            <a:spLocks noGrp="1"/>
          </p:cNvSpPr>
          <p:nvPr>
            <p:ph type="body"/>
          </p:nvPr>
        </p:nvSpPr>
        <p:spPr>
          <a:xfrm>
            <a:off x="4673520" y="3963600"/>
            <a:ext cx="4015440" cy="2158200"/>
          </a:xfrm>
          <a:prstGeom prst="rect">
            <a:avLst/>
          </a:prstGeom>
        </p:spPr>
        <p:txBody>
          <a:bodyPr wrap="none" lIns="0" tIns="0" rIns="0" bIns="0"/>
          <a:lstStyle/>
          <a:p>
            <a:endParaRPr/>
          </a:p>
        </p:txBody>
      </p:sp>
      <p:sp>
        <p:nvSpPr>
          <p:cNvPr id="33" name="PlaceHolder 5"/>
          <p:cNvSpPr>
            <a:spLocks noGrp="1"/>
          </p:cNvSpPr>
          <p:nvPr>
            <p:ph type="body"/>
          </p:nvPr>
        </p:nvSpPr>
        <p:spPr>
          <a:xfrm>
            <a:off x="457200" y="3963600"/>
            <a:ext cx="4015440" cy="2158200"/>
          </a:xfrm>
          <a:prstGeom prst="rect">
            <a:avLst/>
          </a:prstGeom>
        </p:spPr>
        <p:txBody>
          <a:bodyPr wrap="none" lIns="0" tIns="0" rIns="0" bIns="0"/>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457200" y="274680"/>
            <a:ext cx="8229240" cy="1143000"/>
          </a:xfrm>
          <a:prstGeom prst="rect">
            <a:avLst/>
          </a:prstGeom>
        </p:spPr>
        <p:txBody>
          <a:bodyPr wrap="none" lIns="0" tIns="0" rIns="0" bIns="0" anchor="ctr"/>
          <a:lstStyle/>
          <a:p>
            <a:endParaRPr/>
          </a:p>
        </p:txBody>
      </p:sp>
      <p:sp>
        <p:nvSpPr>
          <p:cNvPr id="35" name="PlaceHolder 2"/>
          <p:cNvSpPr>
            <a:spLocks noGrp="1"/>
          </p:cNvSpPr>
          <p:nvPr>
            <p:ph type="body"/>
          </p:nvPr>
        </p:nvSpPr>
        <p:spPr>
          <a:xfrm>
            <a:off x="457200" y="1600200"/>
            <a:ext cx="4015440" cy="2158200"/>
          </a:xfrm>
          <a:prstGeom prst="rect">
            <a:avLst/>
          </a:prstGeom>
        </p:spPr>
        <p:txBody>
          <a:bodyPr wrap="none" lIns="0" tIns="0" rIns="0" bIns="0"/>
          <a:lstStyle/>
          <a:p>
            <a:endParaRPr/>
          </a:p>
        </p:txBody>
      </p:sp>
      <p:sp>
        <p:nvSpPr>
          <p:cNvPr id="36" name="PlaceHolder 3"/>
          <p:cNvSpPr>
            <a:spLocks noGrp="1"/>
          </p:cNvSpPr>
          <p:nvPr>
            <p:ph type="body"/>
          </p:nvPr>
        </p:nvSpPr>
        <p:spPr>
          <a:xfrm>
            <a:off x="4673520" y="1600200"/>
            <a:ext cx="4015440" cy="2158200"/>
          </a:xfrm>
          <a:prstGeom prst="rect">
            <a:avLst/>
          </a:prstGeom>
        </p:spPr>
        <p:txBody>
          <a:bodyPr wrap="none" lIns="0" tIns="0" rIns="0" bIns="0"/>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2" name="PlaceHolder 1"/>
          <p:cNvSpPr>
            <a:spLocks noGrp="1"/>
          </p:cNvSpPr>
          <p:nvPr>
            <p:ph type="title"/>
          </p:nvPr>
        </p:nvSpPr>
        <p:spPr>
          <a:xfrm>
            <a:off x="457200" y="274680"/>
            <a:ext cx="8229240" cy="1143000"/>
          </a:xfrm>
          <a:prstGeom prst="rect">
            <a:avLst/>
          </a:prstGeom>
        </p:spPr>
        <p:txBody>
          <a:bodyPr wrap="none" lIns="0" tIns="0" rIns="0" bIns="0" anchor="ctr"/>
          <a:lstStyle/>
          <a:p>
            <a:endParaRPr/>
          </a:p>
        </p:txBody>
      </p:sp>
      <p:sp>
        <p:nvSpPr>
          <p:cNvPr id="43" name="PlaceHolder 2"/>
          <p:cNvSpPr>
            <a:spLocks noGrp="1"/>
          </p:cNvSpPr>
          <p:nvPr>
            <p:ph type="subTitle"/>
          </p:nvPr>
        </p:nvSpPr>
        <p:spPr>
          <a:xfrm>
            <a:off x="457200" y="1600200"/>
            <a:ext cx="8229240" cy="4525920"/>
          </a:xfrm>
          <a:prstGeom prst="rect">
            <a:avLst/>
          </a:prstGeom>
        </p:spPr>
        <p:txBody>
          <a:bodyPr wrap="none" lIns="0" tIns="0" rIns="0" bIns="0" anchor="ctr"/>
          <a:lstStyle/>
          <a:p>
            <a:pPr algn="ct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457200" y="274680"/>
            <a:ext cx="8229240" cy="1143000"/>
          </a:xfrm>
          <a:prstGeom prst="rect">
            <a:avLst/>
          </a:prstGeom>
        </p:spPr>
        <p:txBody>
          <a:bodyPr wrap="none" lIns="0" tIns="0" rIns="0" bIns="0" anchor="ctr"/>
          <a:lstStyle/>
          <a:p>
            <a:endParaRPr/>
          </a:p>
        </p:txBody>
      </p:sp>
      <p:sp>
        <p:nvSpPr>
          <p:cNvPr id="45" name="PlaceHolder 2"/>
          <p:cNvSpPr>
            <a:spLocks noGrp="1"/>
          </p:cNvSpPr>
          <p:nvPr>
            <p:ph type="body"/>
          </p:nvPr>
        </p:nvSpPr>
        <p:spPr>
          <a:xfrm>
            <a:off x="457200" y="1600200"/>
            <a:ext cx="8229240" cy="4525560"/>
          </a:xfrm>
          <a:prstGeom prst="rect">
            <a:avLst/>
          </a:prstGeom>
        </p:spPr>
        <p:txBody>
          <a:bodyPr wrap="none" lIns="0" tIns="0" rIns="0" bIns="0"/>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457200" y="274680"/>
            <a:ext cx="8229240" cy="1143000"/>
          </a:xfrm>
          <a:prstGeom prst="rect">
            <a:avLst/>
          </a:prstGeom>
        </p:spPr>
        <p:txBody>
          <a:bodyPr wrap="none" lIns="0" tIns="0" rIns="0" bIns="0" anchor="ctr"/>
          <a:lstStyle/>
          <a:p>
            <a:endParaRPr/>
          </a:p>
        </p:txBody>
      </p:sp>
      <p:sp>
        <p:nvSpPr>
          <p:cNvPr id="47" name="PlaceHolder 2"/>
          <p:cNvSpPr>
            <a:spLocks noGrp="1"/>
          </p:cNvSpPr>
          <p:nvPr>
            <p:ph type="body"/>
          </p:nvPr>
        </p:nvSpPr>
        <p:spPr>
          <a:xfrm>
            <a:off x="457200" y="1600200"/>
            <a:ext cx="4015440" cy="4525560"/>
          </a:xfrm>
          <a:prstGeom prst="rect">
            <a:avLst/>
          </a:prstGeom>
        </p:spPr>
        <p:txBody>
          <a:bodyPr wrap="none" lIns="0" tIns="0" rIns="0" bIns="0"/>
          <a:lstStyle/>
          <a:p>
            <a:endParaRPr/>
          </a:p>
        </p:txBody>
      </p:sp>
      <p:sp>
        <p:nvSpPr>
          <p:cNvPr id="48" name="PlaceHolder 3"/>
          <p:cNvSpPr>
            <a:spLocks noGrp="1"/>
          </p:cNvSpPr>
          <p:nvPr>
            <p:ph type="body"/>
          </p:nvPr>
        </p:nvSpPr>
        <p:spPr>
          <a:xfrm>
            <a:off x="4673520" y="1600200"/>
            <a:ext cx="4015440" cy="4525560"/>
          </a:xfrm>
          <a:prstGeom prst="rect">
            <a:avLst/>
          </a:prstGeom>
        </p:spPr>
        <p:txBody>
          <a:bodyPr wrap="none" lIns="0" tIns="0" rIns="0" bIns="0"/>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74680"/>
            <a:ext cx="8229240" cy="1143000"/>
          </a:xfrm>
          <a:prstGeom prst="rect">
            <a:avLst/>
          </a:prstGeom>
        </p:spPr>
        <p:txBody>
          <a:bodyPr wrap="none" lIns="0" tIns="0" rIns="0" bIns="0" anchor="ct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0" name="PlaceHolder 1"/>
          <p:cNvSpPr>
            <a:spLocks noGrp="1"/>
          </p:cNvSpPr>
          <p:nvPr>
            <p:ph type="subTitle"/>
          </p:nvPr>
        </p:nvSpPr>
        <p:spPr>
          <a:xfrm>
            <a:off x="457200" y="274680"/>
            <a:ext cx="8229240" cy="5851080"/>
          </a:xfrm>
          <a:prstGeom prst="rect">
            <a:avLst/>
          </a:prstGeom>
        </p:spPr>
        <p:txBody>
          <a:bodyPr wrap="none" lIns="0" tIns="0" rIns="0" bIns="0" anchor="ctr"/>
          <a:lstStyle/>
          <a:p>
            <a:pPr algn="ct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457200" y="274680"/>
            <a:ext cx="8229240" cy="1143000"/>
          </a:xfrm>
          <a:prstGeom prst="rect">
            <a:avLst/>
          </a:prstGeom>
        </p:spPr>
        <p:txBody>
          <a:bodyPr wrap="none" lIns="0" tIns="0" rIns="0" bIns="0" anchor="ctr"/>
          <a:lstStyle/>
          <a:p>
            <a:endParaRPr/>
          </a:p>
        </p:txBody>
      </p:sp>
      <p:sp>
        <p:nvSpPr>
          <p:cNvPr id="52" name="PlaceHolder 2"/>
          <p:cNvSpPr>
            <a:spLocks noGrp="1"/>
          </p:cNvSpPr>
          <p:nvPr>
            <p:ph type="body"/>
          </p:nvPr>
        </p:nvSpPr>
        <p:spPr>
          <a:xfrm>
            <a:off x="457200" y="1600200"/>
            <a:ext cx="4015440" cy="2158200"/>
          </a:xfrm>
          <a:prstGeom prst="rect">
            <a:avLst/>
          </a:prstGeom>
        </p:spPr>
        <p:txBody>
          <a:bodyPr wrap="none" lIns="0" tIns="0" rIns="0" bIns="0"/>
          <a:lstStyle/>
          <a:p>
            <a:endParaRPr/>
          </a:p>
        </p:txBody>
      </p:sp>
      <p:sp>
        <p:nvSpPr>
          <p:cNvPr id="53" name="PlaceHolder 3"/>
          <p:cNvSpPr>
            <a:spLocks noGrp="1"/>
          </p:cNvSpPr>
          <p:nvPr>
            <p:ph type="body"/>
          </p:nvPr>
        </p:nvSpPr>
        <p:spPr>
          <a:xfrm>
            <a:off x="457200" y="3963600"/>
            <a:ext cx="4015440" cy="2158200"/>
          </a:xfrm>
          <a:prstGeom prst="rect">
            <a:avLst/>
          </a:prstGeom>
        </p:spPr>
        <p:txBody>
          <a:bodyPr wrap="none" lIns="0" tIns="0" rIns="0" bIns="0"/>
          <a:lstStyle/>
          <a:p>
            <a:endParaRPr/>
          </a:p>
        </p:txBody>
      </p:sp>
      <p:sp>
        <p:nvSpPr>
          <p:cNvPr id="54" name="PlaceHolder 4"/>
          <p:cNvSpPr>
            <a:spLocks noGrp="1"/>
          </p:cNvSpPr>
          <p:nvPr>
            <p:ph type="body"/>
          </p:nvPr>
        </p:nvSpPr>
        <p:spPr>
          <a:xfrm>
            <a:off x="4673520" y="1600200"/>
            <a:ext cx="4015440" cy="4525560"/>
          </a:xfrm>
          <a:prstGeom prst="rect">
            <a:avLst/>
          </a:prstGeom>
        </p:spPr>
        <p:txBody>
          <a:bodyPr wrap="none" lIns="0" tIns="0" rIns="0" bIns="0"/>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74680"/>
            <a:ext cx="8229240" cy="1143000"/>
          </a:xfrm>
          <a:prstGeom prst="rect">
            <a:avLst/>
          </a:prstGeom>
        </p:spPr>
        <p:txBody>
          <a:bodyPr wrap="none" lIns="0" tIns="0" rIns="0" bIns="0" anchor="ctr"/>
          <a:lstStyle/>
          <a:p>
            <a:endParaRPr/>
          </a:p>
        </p:txBody>
      </p:sp>
      <p:sp>
        <p:nvSpPr>
          <p:cNvPr id="6" name="PlaceHolder 2"/>
          <p:cNvSpPr>
            <a:spLocks noGrp="1"/>
          </p:cNvSpPr>
          <p:nvPr>
            <p:ph type="subTitle"/>
          </p:nvPr>
        </p:nvSpPr>
        <p:spPr>
          <a:xfrm>
            <a:off x="457200" y="1600200"/>
            <a:ext cx="8229240" cy="4525920"/>
          </a:xfrm>
          <a:prstGeom prst="rect">
            <a:avLst/>
          </a:prstGeom>
        </p:spPr>
        <p:txBody>
          <a:bodyPr wrap="none" lIns="0" tIns="0" rIns="0" bIns="0" anchor="ctr"/>
          <a:lstStyle/>
          <a:p>
            <a:pPr algn="ct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274680"/>
            <a:ext cx="8229240" cy="1143000"/>
          </a:xfrm>
          <a:prstGeom prst="rect">
            <a:avLst/>
          </a:prstGeom>
        </p:spPr>
        <p:txBody>
          <a:bodyPr wrap="none" lIns="0" tIns="0" rIns="0" bIns="0" anchor="ctr"/>
          <a:lstStyle/>
          <a:p>
            <a:endParaRPr/>
          </a:p>
        </p:txBody>
      </p:sp>
      <p:sp>
        <p:nvSpPr>
          <p:cNvPr id="56" name="PlaceHolder 2"/>
          <p:cNvSpPr>
            <a:spLocks noGrp="1"/>
          </p:cNvSpPr>
          <p:nvPr>
            <p:ph type="body"/>
          </p:nvPr>
        </p:nvSpPr>
        <p:spPr>
          <a:xfrm>
            <a:off x="457200" y="1600200"/>
            <a:ext cx="4015440" cy="4525560"/>
          </a:xfrm>
          <a:prstGeom prst="rect">
            <a:avLst/>
          </a:prstGeom>
        </p:spPr>
        <p:txBody>
          <a:bodyPr wrap="none" lIns="0" tIns="0" rIns="0" bIns="0"/>
          <a:lstStyle/>
          <a:p>
            <a:endParaRPr/>
          </a:p>
        </p:txBody>
      </p:sp>
      <p:sp>
        <p:nvSpPr>
          <p:cNvPr id="57" name="PlaceHolder 3"/>
          <p:cNvSpPr>
            <a:spLocks noGrp="1"/>
          </p:cNvSpPr>
          <p:nvPr>
            <p:ph type="body"/>
          </p:nvPr>
        </p:nvSpPr>
        <p:spPr>
          <a:xfrm>
            <a:off x="4673520" y="1600200"/>
            <a:ext cx="4015440" cy="2158200"/>
          </a:xfrm>
          <a:prstGeom prst="rect">
            <a:avLst/>
          </a:prstGeom>
        </p:spPr>
        <p:txBody>
          <a:bodyPr wrap="none" lIns="0" tIns="0" rIns="0" bIns="0"/>
          <a:lstStyle/>
          <a:p>
            <a:endParaRPr/>
          </a:p>
        </p:txBody>
      </p:sp>
      <p:sp>
        <p:nvSpPr>
          <p:cNvPr id="58" name="PlaceHolder 4"/>
          <p:cNvSpPr>
            <a:spLocks noGrp="1"/>
          </p:cNvSpPr>
          <p:nvPr>
            <p:ph type="body"/>
          </p:nvPr>
        </p:nvSpPr>
        <p:spPr>
          <a:xfrm>
            <a:off x="4673520" y="3963600"/>
            <a:ext cx="4015440" cy="2158200"/>
          </a:xfrm>
          <a:prstGeom prst="rect">
            <a:avLst/>
          </a:prstGeom>
        </p:spPr>
        <p:txBody>
          <a:bodyPr wrap="none" lIns="0" tIns="0" rIns="0" bIns="0"/>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74680"/>
            <a:ext cx="8229240" cy="1143000"/>
          </a:xfrm>
          <a:prstGeom prst="rect">
            <a:avLst/>
          </a:prstGeom>
        </p:spPr>
        <p:txBody>
          <a:bodyPr wrap="none" lIns="0" tIns="0" rIns="0" bIns="0" anchor="ctr"/>
          <a:lstStyle/>
          <a:p>
            <a:endParaRPr/>
          </a:p>
        </p:txBody>
      </p:sp>
      <p:sp>
        <p:nvSpPr>
          <p:cNvPr id="60" name="PlaceHolder 2"/>
          <p:cNvSpPr>
            <a:spLocks noGrp="1"/>
          </p:cNvSpPr>
          <p:nvPr>
            <p:ph type="body"/>
          </p:nvPr>
        </p:nvSpPr>
        <p:spPr>
          <a:xfrm>
            <a:off x="457200" y="1600200"/>
            <a:ext cx="4015440" cy="2158200"/>
          </a:xfrm>
          <a:prstGeom prst="rect">
            <a:avLst/>
          </a:prstGeom>
        </p:spPr>
        <p:txBody>
          <a:bodyPr wrap="none" lIns="0" tIns="0" rIns="0" bIns="0"/>
          <a:lstStyle/>
          <a:p>
            <a:endParaRPr/>
          </a:p>
        </p:txBody>
      </p:sp>
      <p:sp>
        <p:nvSpPr>
          <p:cNvPr id="61" name="PlaceHolder 3"/>
          <p:cNvSpPr>
            <a:spLocks noGrp="1"/>
          </p:cNvSpPr>
          <p:nvPr>
            <p:ph type="body"/>
          </p:nvPr>
        </p:nvSpPr>
        <p:spPr>
          <a:xfrm>
            <a:off x="4673520" y="1600200"/>
            <a:ext cx="4015440" cy="2158200"/>
          </a:xfrm>
          <a:prstGeom prst="rect">
            <a:avLst/>
          </a:prstGeom>
        </p:spPr>
        <p:txBody>
          <a:bodyPr wrap="none" lIns="0" tIns="0" rIns="0" bIns="0"/>
          <a:lstStyle/>
          <a:p>
            <a:endParaRPr/>
          </a:p>
        </p:txBody>
      </p:sp>
      <p:sp>
        <p:nvSpPr>
          <p:cNvPr id="62" name="PlaceHolder 4"/>
          <p:cNvSpPr>
            <a:spLocks noGrp="1"/>
          </p:cNvSpPr>
          <p:nvPr>
            <p:ph type="body"/>
          </p:nvPr>
        </p:nvSpPr>
        <p:spPr>
          <a:xfrm>
            <a:off x="457200" y="3963600"/>
            <a:ext cx="8228520" cy="2158200"/>
          </a:xfrm>
          <a:prstGeom prst="rect">
            <a:avLst/>
          </a:prstGeom>
        </p:spPr>
        <p:txBody>
          <a:bodyPr wrap="none" lIns="0" tIns="0" rIns="0" bIns="0"/>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457200" y="274680"/>
            <a:ext cx="8229240" cy="1143000"/>
          </a:xfrm>
          <a:prstGeom prst="rect">
            <a:avLst/>
          </a:prstGeom>
        </p:spPr>
        <p:txBody>
          <a:bodyPr wrap="none" lIns="0" tIns="0" rIns="0" bIns="0" anchor="ctr"/>
          <a:lstStyle/>
          <a:p>
            <a:endParaRPr/>
          </a:p>
        </p:txBody>
      </p:sp>
      <p:sp>
        <p:nvSpPr>
          <p:cNvPr id="64" name="PlaceHolder 2"/>
          <p:cNvSpPr>
            <a:spLocks noGrp="1"/>
          </p:cNvSpPr>
          <p:nvPr>
            <p:ph type="body"/>
          </p:nvPr>
        </p:nvSpPr>
        <p:spPr>
          <a:xfrm>
            <a:off x="457200" y="1600200"/>
            <a:ext cx="8229240" cy="2158200"/>
          </a:xfrm>
          <a:prstGeom prst="rect">
            <a:avLst/>
          </a:prstGeom>
        </p:spPr>
        <p:txBody>
          <a:bodyPr wrap="none" lIns="0" tIns="0" rIns="0" bIns="0"/>
          <a:lstStyle/>
          <a:p>
            <a:endParaRPr/>
          </a:p>
        </p:txBody>
      </p:sp>
      <p:sp>
        <p:nvSpPr>
          <p:cNvPr id="65" name="PlaceHolder 3"/>
          <p:cNvSpPr>
            <a:spLocks noGrp="1"/>
          </p:cNvSpPr>
          <p:nvPr>
            <p:ph type="body"/>
          </p:nvPr>
        </p:nvSpPr>
        <p:spPr>
          <a:xfrm>
            <a:off x="457200" y="3963600"/>
            <a:ext cx="8229240" cy="2158200"/>
          </a:xfrm>
          <a:prstGeom prst="rect">
            <a:avLst/>
          </a:prstGeom>
        </p:spPr>
        <p:txBody>
          <a:bodyPr wrap="none" lIns="0" tIns="0" rIns="0" bIns="0"/>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457200" y="274680"/>
            <a:ext cx="8229240" cy="1143000"/>
          </a:xfrm>
          <a:prstGeom prst="rect">
            <a:avLst/>
          </a:prstGeom>
        </p:spPr>
        <p:txBody>
          <a:bodyPr wrap="none" lIns="0" tIns="0" rIns="0" bIns="0" anchor="ctr"/>
          <a:lstStyle/>
          <a:p>
            <a:endParaRPr/>
          </a:p>
        </p:txBody>
      </p:sp>
      <p:sp>
        <p:nvSpPr>
          <p:cNvPr id="67" name="PlaceHolder 2"/>
          <p:cNvSpPr>
            <a:spLocks noGrp="1"/>
          </p:cNvSpPr>
          <p:nvPr>
            <p:ph type="body"/>
          </p:nvPr>
        </p:nvSpPr>
        <p:spPr>
          <a:xfrm>
            <a:off x="457200" y="1600200"/>
            <a:ext cx="4015440" cy="2158200"/>
          </a:xfrm>
          <a:prstGeom prst="rect">
            <a:avLst/>
          </a:prstGeom>
        </p:spPr>
        <p:txBody>
          <a:bodyPr wrap="none" lIns="0" tIns="0" rIns="0" bIns="0"/>
          <a:lstStyle/>
          <a:p>
            <a:endParaRPr/>
          </a:p>
        </p:txBody>
      </p:sp>
      <p:sp>
        <p:nvSpPr>
          <p:cNvPr id="68" name="PlaceHolder 3"/>
          <p:cNvSpPr>
            <a:spLocks noGrp="1"/>
          </p:cNvSpPr>
          <p:nvPr>
            <p:ph type="body"/>
          </p:nvPr>
        </p:nvSpPr>
        <p:spPr>
          <a:xfrm>
            <a:off x="4673520" y="1600200"/>
            <a:ext cx="4015440" cy="2158200"/>
          </a:xfrm>
          <a:prstGeom prst="rect">
            <a:avLst/>
          </a:prstGeom>
        </p:spPr>
        <p:txBody>
          <a:bodyPr wrap="none" lIns="0" tIns="0" rIns="0" bIns="0"/>
          <a:lstStyle/>
          <a:p>
            <a:endParaRPr/>
          </a:p>
        </p:txBody>
      </p:sp>
      <p:sp>
        <p:nvSpPr>
          <p:cNvPr id="69" name="PlaceHolder 4"/>
          <p:cNvSpPr>
            <a:spLocks noGrp="1"/>
          </p:cNvSpPr>
          <p:nvPr>
            <p:ph type="body"/>
          </p:nvPr>
        </p:nvSpPr>
        <p:spPr>
          <a:xfrm>
            <a:off x="4673520" y="3963600"/>
            <a:ext cx="4015440" cy="2158200"/>
          </a:xfrm>
          <a:prstGeom prst="rect">
            <a:avLst/>
          </a:prstGeom>
        </p:spPr>
        <p:txBody>
          <a:bodyPr wrap="none" lIns="0" tIns="0" rIns="0" bIns="0"/>
          <a:lstStyle/>
          <a:p>
            <a:endParaRPr/>
          </a:p>
        </p:txBody>
      </p:sp>
      <p:sp>
        <p:nvSpPr>
          <p:cNvPr id="70" name="PlaceHolder 5"/>
          <p:cNvSpPr>
            <a:spLocks noGrp="1"/>
          </p:cNvSpPr>
          <p:nvPr>
            <p:ph type="body"/>
          </p:nvPr>
        </p:nvSpPr>
        <p:spPr>
          <a:xfrm>
            <a:off x="457200" y="3963600"/>
            <a:ext cx="4015440" cy="2158200"/>
          </a:xfrm>
          <a:prstGeom prst="rect">
            <a:avLst/>
          </a:prstGeom>
        </p:spPr>
        <p:txBody>
          <a:bodyPr wrap="none" lIns="0" tIns="0" rIns="0" bIns="0"/>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457200" y="274680"/>
            <a:ext cx="8229240" cy="1143000"/>
          </a:xfrm>
          <a:prstGeom prst="rect">
            <a:avLst/>
          </a:prstGeom>
        </p:spPr>
        <p:txBody>
          <a:bodyPr wrap="none" lIns="0" tIns="0" rIns="0" bIns="0" anchor="ctr"/>
          <a:lstStyle/>
          <a:p>
            <a:endParaRPr/>
          </a:p>
        </p:txBody>
      </p:sp>
      <p:sp>
        <p:nvSpPr>
          <p:cNvPr id="72" name="PlaceHolder 2"/>
          <p:cNvSpPr>
            <a:spLocks noGrp="1"/>
          </p:cNvSpPr>
          <p:nvPr>
            <p:ph type="body"/>
          </p:nvPr>
        </p:nvSpPr>
        <p:spPr>
          <a:xfrm>
            <a:off x="457200" y="1600200"/>
            <a:ext cx="4015440" cy="2158200"/>
          </a:xfrm>
          <a:prstGeom prst="rect">
            <a:avLst/>
          </a:prstGeom>
        </p:spPr>
        <p:txBody>
          <a:bodyPr wrap="none" lIns="0" tIns="0" rIns="0" bIns="0"/>
          <a:lstStyle/>
          <a:p>
            <a:endParaRPr/>
          </a:p>
        </p:txBody>
      </p:sp>
      <p:sp>
        <p:nvSpPr>
          <p:cNvPr id="73" name="PlaceHolder 3"/>
          <p:cNvSpPr>
            <a:spLocks noGrp="1"/>
          </p:cNvSpPr>
          <p:nvPr>
            <p:ph type="body"/>
          </p:nvPr>
        </p:nvSpPr>
        <p:spPr>
          <a:xfrm>
            <a:off x="4673520" y="1600200"/>
            <a:ext cx="4015440" cy="2158200"/>
          </a:xfrm>
          <a:prstGeom prst="rect">
            <a:avLst/>
          </a:prstGeom>
        </p:spPr>
        <p:txBody>
          <a:bodyPr wrap="none" lIns="0" tIns="0" rIns="0" bIns="0"/>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74680"/>
            <a:ext cx="8229240" cy="1143000"/>
          </a:xfrm>
          <a:prstGeom prst="rect">
            <a:avLst/>
          </a:prstGeom>
        </p:spPr>
        <p:txBody>
          <a:bodyPr wrap="none" lIns="0" tIns="0" rIns="0" bIns="0" anchor="ctr"/>
          <a:lstStyle/>
          <a:p>
            <a:endParaRPr/>
          </a:p>
        </p:txBody>
      </p:sp>
      <p:sp>
        <p:nvSpPr>
          <p:cNvPr id="8" name="PlaceHolder 2"/>
          <p:cNvSpPr>
            <a:spLocks noGrp="1"/>
          </p:cNvSpPr>
          <p:nvPr>
            <p:ph type="body"/>
          </p:nvPr>
        </p:nvSpPr>
        <p:spPr>
          <a:xfrm>
            <a:off x="457200" y="1600200"/>
            <a:ext cx="8229240" cy="4525560"/>
          </a:xfrm>
          <a:prstGeom prst="rect">
            <a:avLst/>
          </a:prstGeom>
        </p:spPr>
        <p:txBody>
          <a:bodyPr wrap="none" lIns="0" tIns="0" rIns="0" bIns="0"/>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4680"/>
            <a:ext cx="8229240" cy="1143000"/>
          </a:xfrm>
          <a:prstGeom prst="rect">
            <a:avLst/>
          </a:prstGeom>
        </p:spPr>
        <p:txBody>
          <a:bodyPr wrap="none" lIns="0" tIns="0" rIns="0" bIns="0" anchor="ctr"/>
          <a:lstStyle/>
          <a:p>
            <a:endParaRPr/>
          </a:p>
        </p:txBody>
      </p:sp>
      <p:sp>
        <p:nvSpPr>
          <p:cNvPr id="10" name="PlaceHolder 2"/>
          <p:cNvSpPr>
            <a:spLocks noGrp="1"/>
          </p:cNvSpPr>
          <p:nvPr>
            <p:ph type="body"/>
          </p:nvPr>
        </p:nvSpPr>
        <p:spPr>
          <a:xfrm>
            <a:off x="457200" y="1600200"/>
            <a:ext cx="4015440" cy="4525560"/>
          </a:xfrm>
          <a:prstGeom prst="rect">
            <a:avLst/>
          </a:prstGeom>
        </p:spPr>
        <p:txBody>
          <a:bodyPr wrap="none" lIns="0" tIns="0" rIns="0" bIns="0"/>
          <a:lstStyle/>
          <a:p>
            <a:endParaRPr/>
          </a:p>
        </p:txBody>
      </p:sp>
      <p:sp>
        <p:nvSpPr>
          <p:cNvPr id="11" name="PlaceHolder 3"/>
          <p:cNvSpPr>
            <a:spLocks noGrp="1"/>
          </p:cNvSpPr>
          <p:nvPr>
            <p:ph type="body"/>
          </p:nvPr>
        </p:nvSpPr>
        <p:spPr>
          <a:xfrm>
            <a:off x="4673520" y="1600200"/>
            <a:ext cx="4015440" cy="4525560"/>
          </a:xfrm>
          <a:prstGeom prst="rect">
            <a:avLst/>
          </a:prstGeom>
        </p:spPr>
        <p:txBody>
          <a:bodyPr wrap="none" lIns="0" tIns="0" rIns="0" bIns="0"/>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74680"/>
            <a:ext cx="8229240" cy="1143000"/>
          </a:xfrm>
          <a:prstGeom prst="rect">
            <a:avLst/>
          </a:prstGeom>
        </p:spPr>
        <p:txBody>
          <a:bodyPr wrap="none" lIns="0" tIns="0" rIns="0" bIns="0" anchor="ct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457200" y="274680"/>
            <a:ext cx="8229240" cy="5851080"/>
          </a:xfrm>
          <a:prstGeom prst="rect">
            <a:avLst/>
          </a:prstGeom>
        </p:spPr>
        <p:txBody>
          <a:bodyPr wrap="none" lIns="0" tIns="0" rIns="0" bIns="0" anchor="ctr"/>
          <a:lstStyle/>
          <a:p>
            <a:pPr algn="ct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457200" y="274680"/>
            <a:ext cx="8229240" cy="1143000"/>
          </a:xfrm>
          <a:prstGeom prst="rect">
            <a:avLst/>
          </a:prstGeom>
        </p:spPr>
        <p:txBody>
          <a:bodyPr wrap="none" lIns="0" tIns="0" rIns="0" bIns="0" anchor="ctr"/>
          <a:lstStyle/>
          <a:p>
            <a:endParaRPr/>
          </a:p>
        </p:txBody>
      </p:sp>
      <p:sp>
        <p:nvSpPr>
          <p:cNvPr id="15" name="PlaceHolder 2"/>
          <p:cNvSpPr>
            <a:spLocks noGrp="1"/>
          </p:cNvSpPr>
          <p:nvPr>
            <p:ph type="body"/>
          </p:nvPr>
        </p:nvSpPr>
        <p:spPr>
          <a:xfrm>
            <a:off x="457200" y="1600200"/>
            <a:ext cx="4015440" cy="2158200"/>
          </a:xfrm>
          <a:prstGeom prst="rect">
            <a:avLst/>
          </a:prstGeom>
        </p:spPr>
        <p:txBody>
          <a:bodyPr wrap="none" lIns="0" tIns="0" rIns="0" bIns="0"/>
          <a:lstStyle/>
          <a:p>
            <a:endParaRPr/>
          </a:p>
        </p:txBody>
      </p:sp>
      <p:sp>
        <p:nvSpPr>
          <p:cNvPr id="16" name="PlaceHolder 3"/>
          <p:cNvSpPr>
            <a:spLocks noGrp="1"/>
          </p:cNvSpPr>
          <p:nvPr>
            <p:ph type="body"/>
          </p:nvPr>
        </p:nvSpPr>
        <p:spPr>
          <a:xfrm>
            <a:off x="457200" y="3963600"/>
            <a:ext cx="4015440" cy="2158200"/>
          </a:xfrm>
          <a:prstGeom prst="rect">
            <a:avLst/>
          </a:prstGeom>
        </p:spPr>
        <p:txBody>
          <a:bodyPr wrap="none" lIns="0" tIns="0" rIns="0" bIns="0"/>
          <a:lstStyle/>
          <a:p>
            <a:endParaRPr/>
          </a:p>
        </p:txBody>
      </p:sp>
      <p:sp>
        <p:nvSpPr>
          <p:cNvPr id="17" name="PlaceHolder 4"/>
          <p:cNvSpPr>
            <a:spLocks noGrp="1"/>
          </p:cNvSpPr>
          <p:nvPr>
            <p:ph type="body"/>
          </p:nvPr>
        </p:nvSpPr>
        <p:spPr>
          <a:xfrm>
            <a:off x="4673520" y="1600200"/>
            <a:ext cx="4015440" cy="4525560"/>
          </a:xfrm>
          <a:prstGeom prst="rect">
            <a:avLst/>
          </a:prstGeom>
        </p:spPr>
        <p:txBody>
          <a:bodyPr wrap="none" lIns="0" tIns="0" rIns="0" bIns="0"/>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274680"/>
            <a:ext cx="8229240" cy="1143000"/>
          </a:xfrm>
          <a:prstGeom prst="rect">
            <a:avLst/>
          </a:prstGeom>
        </p:spPr>
        <p:txBody>
          <a:bodyPr wrap="none" lIns="0" tIns="0" rIns="0" bIns="0" anchor="ctr"/>
          <a:lstStyle/>
          <a:p>
            <a:endParaRPr/>
          </a:p>
        </p:txBody>
      </p:sp>
      <p:sp>
        <p:nvSpPr>
          <p:cNvPr id="19" name="PlaceHolder 2"/>
          <p:cNvSpPr>
            <a:spLocks noGrp="1"/>
          </p:cNvSpPr>
          <p:nvPr>
            <p:ph type="body"/>
          </p:nvPr>
        </p:nvSpPr>
        <p:spPr>
          <a:xfrm>
            <a:off x="457200" y="1600200"/>
            <a:ext cx="4015440" cy="4525560"/>
          </a:xfrm>
          <a:prstGeom prst="rect">
            <a:avLst/>
          </a:prstGeom>
        </p:spPr>
        <p:txBody>
          <a:bodyPr wrap="none" lIns="0" tIns="0" rIns="0" bIns="0"/>
          <a:lstStyle/>
          <a:p>
            <a:endParaRPr/>
          </a:p>
        </p:txBody>
      </p:sp>
      <p:sp>
        <p:nvSpPr>
          <p:cNvPr id="20" name="PlaceHolder 3"/>
          <p:cNvSpPr>
            <a:spLocks noGrp="1"/>
          </p:cNvSpPr>
          <p:nvPr>
            <p:ph type="body"/>
          </p:nvPr>
        </p:nvSpPr>
        <p:spPr>
          <a:xfrm>
            <a:off x="4673520" y="1600200"/>
            <a:ext cx="4015440" cy="2158200"/>
          </a:xfrm>
          <a:prstGeom prst="rect">
            <a:avLst/>
          </a:prstGeom>
        </p:spPr>
        <p:txBody>
          <a:bodyPr wrap="none" lIns="0" tIns="0" rIns="0" bIns="0"/>
          <a:lstStyle/>
          <a:p>
            <a:endParaRPr/>
          </a:p>
        </p:txBody>
      </p:sp>
      <p:sp>
        <p:nvSpPr>
          <p:cNvPr id="21" name="PlaceHolder 4"/>
          <p:cNvSpPr>
            <a:spLocks noGrp="1"/>
          </p:cNvSpPr>
          <p:nvPr>
            <p:ph type="body"/>
          </p:nvPr>
        </p:nvSpPr>
        <p:spPr>
          <a:xfrm>
            <a:off x="4673520" y="3963600"/>
            <a:ext cx="4015440" cy="2158200"/>
          </a:xfrm>
          <a:prstGeom prst="rect">
            <a:avLst/>
          </a:prstGeom>
        </p:spPr>
        <p:txBody>
          <a:bodyPr wrap="none" lIns="0" tIns="0" rIns="0" bIns="0"/>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57200" y="274680"/>
            <a:ext cx="8229240" cy="1143000"/>
          </a:xfrm>
          <a:prstGeom prst="rect">
            <a:avLst/>
          </a:prstGeom>
        </p:spPr>
        <p:txBody>
          <a:bodyPr wrap="none" lIns="0" tIns="0" rIns="0" bIns="0" anchor="ctr"/>
          <a:lstStyle/>
          <a:p>
            <a:endParaRPr/>
          </a:p>
        </p:txBody>
      </p:sp>
      <p:sp>
        <p:nvSpPr>
          <p:cNvPr id="23" name="PlaceHolder 2"/>
          <p:cNvSpPr>
            <a:spLocks noGrp="1"/>
          </p:cNvSpPr>
          <p:nvPr>
            <p:ph type="body"/>
          </p:nvPr>
        </p:nvSpPr>
        <p:spPr>
          <a:xfrm>
            <a:off x="457200" y="1600200"/>
            <a:ext cx="4015440" cy="2158200"/>
          </a:xfrm>
          <a:prstGeom prst="rect">
            <a:avLst/>
          </a:prstGeom>
        </p:spPr>
        <p:txBody>
          <a:bodyPr wrap="none" lIns="0" tIns="0" rIns="0" bIns="0"/>
          <a:lstStyle/>
          <a:p>
            <a:endParaRPr/>
          </a:p>
        </p:txBody>
      </p:sp>
      <p:sp>
        <p:nvSpPr>
          <p:cNvPr id="24" name="PlaceHolder 3"/>
          <p:cNvSpPr>
            <a:spLocks noGrp="1"/>
          </p:cNvSpPr>
          <p:nvPr>
            <p:ph type="body"/>
          </p:nvPr>
        </p:nvSpPr>
        <p:spPr>
          <a:xfrm>
            <a:off x="4673520" y="1600200"/>
            <a:ext cx="4015440" cy="2158200"/>
          </a:xfrm>
          <a:prstGeom prst="rect">
            <a:avLst/>
          </a:prstGeom>
        </p:spPr>
        <p:txBody>
          <a:bodyPr wrap="none" lIns="0" tIns="0" rIns="0" bIns="0"/>
          <a:lstStyle/>
          <a:p>
            <a:endParaRPr/>
          </a:p>
        </p:txBody>
      </p:sp>
      <p:sp>
        <p:nvSpPr>
          <p:cNvPr id="25" name="PlaceHolder 4"/>
          <p:cNvSpPr>
            <a:spLocks noGrp="1"/>
          </p:cNvSpPr>
          <p:nvPr>
            <p:ph type="body"/>
          </p:nvPr>
        </p:nvSpPr>
        <p:spPr>
          <a:xfrm>
            <a:off x="457200" y="3963600"/>
            <a:ext cx="8228520" cy="2158200"/>
          </a:xfrm>
          <a:prstGeom prst="rect">
            <a:avLst/>
          </a:prstGeom>
        </p:spPr>
        <p:txBody>
          <a:bodyPr wrap="none" lIns="0" tIns="0" rIns="0" bIns="0"/>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3.xml"/><Relationship Id="rId12" Type="http://schemas.openxmlformats.org/officeDocument/2006/relationships/slideLayout" Target="../slideLayouts/slideLayout24.xml"/><Relationship Id="rId13" Type="http://schemas.openxmlformats.org/officeDocument/2006/relationships/theme" Target="../theme/theme2.xml"/><Relationship Id="rId14" Type="http://schemas.openxmlformats.org/officeDocument/2006/relationships/image" Target="../media/image1.png"/><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 Id="rId9" Type="http://schemas.openxmlformats.org/officeDocument/2006/relationships/slideLayout" Target="../slideLayouts/slideLayout21.xml"/><Relationship Id="rId10"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4"/>
          <a:tile/>
        </a:blipFill>
        <a:effectLst/>
      </p:bgPr>
    </p:bg>
    <p:spTree>
      <p:nvGrpSpPr>
        <p:cNvPr id="1" name=""/>
        <p:cNvGrpSpPr/>
        <p:nvPr/>
      </p:nvGrpSpPr>
      <p:grpSpPr>
        <a:xfrm>
          <a:off x="0" y="0"/>
          <a:ext cx="0" cy="0"/>
          <a:chOff x="0" y="0"/>
          <a:chExt cx="0" cy="0"/>
        </a:xfrm>
      </p:grpSpPr>
      <p:sp>
        <p:nvSpPr>
          <p:cNvPr id="5" name="PlaceHolder 1"/>
          <p:cNvSpPr>
            <a:spLocks noGrp="1"/>
          </p:cNvSpPr>
          <p:nvPr>
            <p:ph type="title"/>
          </p:nvPr>
        </p:nvSpPr>
        <p:spPr>
          <a:xfrm>
            <a:off x="685800" y="2130480"/>
            <a:ext cx="7772040" cy="1469520"/>
          </a:xfrm>
          <a:prstGeom prst="rect">
            <a:avLst/>
          </a:prstGeom>
        </p:spPr>
        <p:txBody>
          <a:bodyPr anchor="ctr"/>
          <a:lstStyle/>
          <a:p>
            <a:pPr algn="ctr">
              <a:lnSpc>
                <a:spcPct val="100000"/>
              </a:lnSpc>
            </a:pPr>
            <a:r>
              <a:rPr lang="en-US" sz="4400">
                <a:solidFill>
                  <a:srgbClr val="000000"/>
                </a:solidFill>
                <a:latin typeface="Calibri"/>
              </a:rPr>
              <a:t>Click to edit the title text formatClick to edit Master title style</a:t>
            </a:r>
            <a:endParaRPr/>
          </a:p>
        </p:txBody>
      </p:sp>
      <p:sp>
        <p:nvSpPr>
          <p:cNvPr id="6" name="PlaceHolder 2"/>
          <p:cNvSpPr>
            <a:spLocks noGrp="1"/>
          </p:cNvSpPr>
          <p:nvPr>
            <p:ph type="dt"/>
          </p:nvPr>
        </p:nvSpPr>
        <p:spPr>
          <a:xfrm>
            <a:off x="457200" y="6356520"/>
            <a:ext cx="2133360" cy="364680"/>
          </a:xfrm>
          <a:prstGeom prst="rect">
            <a:avLst/>
          </a:prstGeom>
        </p:spPr>
        <p:txBody>
          <a:bodyPr anchor="ctr"/>
          <a:lstStyle/>
          <a:p>
            <a:pPr>
              <a:lnSpc>
                <a:spcPct val="100000"/>
              </a:lnSpc>
            </a:pPr>
            <a:r>
              <a:rPr lang="en-US" sz="1200">
                <a:solidFill>
                  <a:srgbClr val="8B8B8B"/>
                </a:solidFill>
                <a:latin typeface="Calibri"/>
              </a:rPr>
              <a:t>11/1/15</a:t>
            </a:r>
            <a:endParaRPr/>
          </a:p>
        </p:txBody>
      </p:sp>
      <p:sp>
        <p:nvSpPr>
          <p:cNvPr id="2" name="PlaceHolder 3"/>
          <p:cNvSpPr>
            <a:spLocks noGrp="1"/>
          </p:cNvSpPr>
          <p:nvPr>
            <p:ph type="ftr"/>
          </p:nvPr>
        </p:nvSpPr>
        <p:spPr>
          <a:xfrm>
            <a:off x="3124080" y="6356520"/>
            <a:ext cx="2895120" cy="364680"/>
          </a:xfrm>
          <a:prstGeom prst="rect">
            <a:avLst/>
          </a:prstGeom>
        </p:spPr>
        <p:txBody>
          <a:bodyPr anchor="ctr"/>
          <a:lstStyle/>
          <a:p>
            <a:endParaRPr/>
          </a:p>
        </p:txBody>
      </p:sp>
      <p:sp>
        <p:nvSpPr>
          <p:cNvPr id="3" name="PlaceHolder 4"/>
          <p:cNvSpPr>
            <a:spLocks noGrp="1"/>
          </p:cNvSpPr>
          <p:nvPr>
            <p:ph type="sldNum"/>
          </p:nvPr>
        </p:nvSpPr>
        <p:spPr>
          <a:xfrm>
            <a:off x="6553080" y="6356520"/>
            <a:ext cx="2133360" cy="364680"/>
          </a:xfrm>
          <a:prstGeom prst="rect">
            <a:avLst/>
          </a:prstGeom>
        </p:spPr>
        <p:txBody>
          <a:bodyPr anchor="ctr"/>
          <a:lstStyle/>
          <a:p>
            <a:pPr algn="r">
              <a:lnSpc>
                <a:spcPct val="100000"/>
              </a:lnSpc>
            </a:pPr>
            <a:fld id="{B63D3965-7F2F-4A0F-830F-11C9EA6B7AFE}" type="slidenum">
              <a:rPr lang="en-US" sz="1200">
                <a:solidFill>
                  <a:srgbClr val="8B8B8B"/>
                </a:solidFill>
                <a:latin typeface="Calibri"/>
              </a:rPr>
              <a:t>‹#›</a:t>
            </a:fld>
            <a:endParaRPr/>
          </a:p>
        </p:txBody>
      </p:sp>
      <p:sp>
        <p:nvSpPr>
          <p:cNvPr id="4" name="PlaceHolder 5"/>
          <p:cNvSpPr>
            <a:spLocks noGrp="1"/>
          </p:cNvSpPr>
          <p:nvPr>
            <p:ph type="body"/>
          </p:nvPr>
        </p:nvSpPr>
        <p:spPr>
          <a:xfrm>
            <a:off x="457200" y="1604520"/>
            <a:ext cx="8046360" cy="3977280"/>
          </a:xfrm>
          <a:prstGeom prst="rect">
            <a:avLst/>
          </a:prstGeom>
        </p:spPr>
        <p:txBody>
          <a:bodyPr wrap="none" lIns="0" tIns="0" rIns="0" bIns="0"/>
          <a:lstStyle/>
          <a:p>
            <a:pPr>
              <a:buSzPct val="25000"/>
              <a:buFont typeface="StarSymbol"/>
              <a:buChar char=""/>
            </a:pPr>
            <a:r>
              <a:rPr lang="en-US"/>
              <a:t>Click to edit the outline text format</a:t>
            </a:r>
            <a:endParaRPr/>
          </a:p>
          <a:p>
            <a:pPr lvl="1">
              <a:buSzPct val="25000"/>
              <a:buFont typeface="StarSymbol"/>
              <a:buChar char=""/>
            </a:pPr>
            <a:r>
              <a:rPr lang="en-US"/>
              <a:t>Second Outline Level</a:t>
            </a:r>
            <a:endParaRPr/>
          </a:p>
          <a:p>
            <a:pPr lvl="2">
              <a:buSzPct val="25000"/>
              <a:buFont typeface="StarSymbol"/>
              <a:buChar char=""/>
            </a:pPr>
            <a:r>
              <a:rPr lang="en-US"/>
              <a:t>Third Outline Level</a:t>
            </a:r>
            <a:endParaRPr/>
          </a:p>
          <a:p>
            <a:pPr lvl="3">
              <a:buSzPct val="25000"/>
              <a:buFont typeface="StarSymbol"/>
              <a:buChar char=""/>
            </a:pPr>
            <a:r>
              <a:rPr lang="en-US"/>
              <a:t>Fourth Outline Level</a:t>
            </a:r>
            <a:endParaRPr/>
          </a:p>
          <a:p>
            <a:pPr lvl="4">
              <a:buSzPct val="25000"/>
              <a:buFont typeface="StarSymbol"/>
              <a:buChar char=""/>
            </a:pPr>
            <a:r>
              <a:rPr lang="en-US"/>
              <a:t>Fifth Outline Level</a:t>
            </a:r>
            <a:endParaRPr/>
          </a:p>
          <a:p>
            <a:pPr lvl="5">
              <a:buSzPct val="25000"/>
              <a:buFont typeface="StarSymbol"/>
              <a:buChar char=""/>
            </a:pPr>
            <a:r>
              <a:rPr lang="en-US"/>
              <a:t>Sixth Outline Level</a:t>
            </a:r>
            <a:endParaRPr/>
          </a:p>
          <a:p>
            <a:pPr lvl="6">
              <a:buSzPct val="25000"/>
              <a:buFont typeface="StarSymbol"/>
              <a:buChar char=""/>
            </a:pPr>
            <a:r>
              <a:rPr lang="en-US"/>
              <a:t>Seventh Outline Level</a:t>
            </a:r>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a:blip r:embed="rId14"/>
          <a:tile/>
        </a:blipFill>
        <a:effectLst/>
      </p:bgPr>
    </p:bg>
    <p:spTree>
      <p:nvGrpSpPr>
        <p:cNvPr id="1" name=""/>
        <p:cNvGrpSpPr/>
        <p:nvPr/>
      </p:nvGrpSpPr>
      <p:grpSpPr>
        <a:xfrm>
          <a:off x="0" y="0"/>
          <a:ext cx="0" cy="0"/>
          <a:chOff x="0" y="0"/>
          <a:chExt cx="0" cy="0"/>
        </a:xfrm>
      </p:grpSpPr>
      <p:sp>
        <p:nvSpPr>
          <p:cNvPr id="37" name="PlaceHolder 1"/>
          <p:cNvSpPr>
            <a:spLocks noGrp="1"/>
          </p:cNvSpPr>
          <p:nvPr>
            <p:ph type="title"/>
          </p:nvPr>
        </p:nvSpPr>
        <p:spPr>
          <a:xfrm>
            <a:off x="457200" y="274680"/>
            <a:ext cx="8229240" cy="1142640"/>
          </a:xfrm>
          <a:prstGeom prst="rect">
            <a:avLst/>
          </a:prstGeom>
        </p:spPr>
        <p:txBody>
          <a:bodyPr anchor="ctr"/>
          <a:lstStyle/>
          <a:p>
            <a:pPr algn="ctr">
              <a:lnSpc>
                <a:spcPct val="100000"/>
              </a:lnSpc>
            </a:pPr>
            <a:r>
              <a:rPr lang="en-US" sz="4400">
                <a:solidFill>
                  <a:srgbClr val="000000"/>
                </a:solidFill>
                <a:latin typeface="Calibri"/>
              </a:rPr>
              <a:t>Click to edit the title text formatClick to edit Master title style</a:t>
            </a:r>
            <a:endParaRPr/>
          </a:p>
        </p:txBody>
      </p:sp>
      <p:sp>
        <p:nvSpPr>
          <p:cNvPr id="38" name="PlaceHolder 2"/>
          <p:cNvSpPr>
            <a:spLocks noGrp="1"/>
          </p:cNvSpPr>
          <p:nvPr>
            <p:ph type="body"/>
          </p:nvPr>
        </p:nvSpPr>
        <p:spPr>
          <a:xfrm>
            <a:off x="457200" y="1600200"/>
            <a:ext cx="8229240" cy="4525560"/>
          </a:xfrm>
          <a:prstGeom prst="rect">
            <a:avLst/>
          </a:prstGeom>
        </p:spPr>
        <p:txBody>
          <a:bodyPr/>
          <a:lstStyle/>
          <a:p>
            <a:pPr>
              <a:buSzPct val="25000"/>
              <a:buFont typeface="StarSymbol"/>
              <a:buChar char=""/>
            </a:pPr>
            <a:r>
              <a:rPr lang="en-US" sz="3200">
                <a:solidFill>
                  <a:srgbClr val="000000"/>
                </a:solidFill>
                <a:latin typeface="Calibri"/>
              </a:rPr>
              <a:t>Click to edit the outline text format</a:t>
            </a:r>
            <a:endParaRPr/>
          </a:p>
          <a:p>
            <a:pPr lvl="1">
              <a:buSzPct val="25000"/>
              <a:buFont typeface="StarSymbol"/>
              <a:buChar char=""/>
            </a:pPr>
            <a:r>
              <a:rPr lang="en-US" sz="3200">
                <a:solidFill>
                  <a:srgbClr val="000000"/>
                </a:solidFill>
                <a:latin typeface="Calibri"/>
              </a:rPr>
              <a:t>Second Outline Level</a:t>
            </a:r>
            <a:endParaRPr/>
          </a:p>
          <a:p>
            <a:pPr lvl="2">
              <a:buSzPct val="25000"/>
              <a:buFont typeface="StarSymbol"/>
              <a:buChar char=""/>
            </a:pPr>
            <a:r>
              <a:rPr lang="en-US" sz="3200">
                <a:solidFill>
                  <a:srgbClr val="000000"/>
                </a:solidFill>
                <a:latin typeface="Calibri"/>
              </a:rPr>
              <a:t>Third Outline Level</a:t>
            </a:r>
            <a:endParaRPr/>
          </a:p>
          <a:p>
            <a:pPr lvl="3">
              <a:buSzPct val="25000"/>
              <a:buFont typeface="StarSymbol"/>
              <a:buChar char=""/>
            </a:pPr>
            <a:r>
              <a:rPr lang="en-US" sz="3200">
                <a:solidFill>
                  <a:srgbClr val="000000"/>
                </a:solidFill>
                <a:latin typeface="Calibri"/>
              </a:rPr>
              <a:t>Fourth Outline Level</a:t>
            </a:r>
            <a:endParaRPr/>
          </a:p>
          <a:p>
            <a:pPr lvl="4">
              <a:buSzPct val="25000"/>
              <a:buFont typeface="StarSymbol"/>
              <a:buChar char=""/>
            </a:pPr>
            <a:r>
              <a:rPr lang="en-US" sz="3200">
                <a:solidFill>
                  <a:srgbClr val="000000"/>
                </a:solidFill>
                <a:latin typeface="Calibri"/>
              </a:rPr>
              <a:t>Fifth Outline Level</a:t>
            </a:r>
            <a:endParaRPr/>
          </a:p>
          <a:p>
            <a:pPr lvl="5">
              <a:buSzPct val="25000"/>
              <a:buFont typeface="StarSymbol"/>
              <a:buChar char=""/>
            </a:pPr>
            <a:r>
              <a:rPr lang="en-US" sz="3200">
                <a:solidFill>
                  <a:srgbClr val="000000"/>
                </a:solidFill>
                <a:latin typeface="Calibri"/>
              </a:rPr>
              <a:t>Sixth Outline Level</a:t>
            </a:r>
            <a:endParaRPr/>
          </a:p>
          <a:p>
            <a:pPr>
              <a:lnSpc>
                <a:spcPct val="100000"/>
              </a:lnSpc>
              <a:buFont typeface="Arial"/>
              <a:buChar char="•"/>
            </a:pPr>
            <a:r>
              <a:rPr lang="en-US" sz="3200">
                <a:solidFill>
                  <a:srgbClr val="000000"/>
                </a:solidFill>
                <a:latin typeface="Calibri"/>
              </a:rPr>
              <a:t>Seventh Outline LevelClick to edit Master text styles</a:t>
            </a:r>
            <a:endParaRPr/>
          </a:p>
          <a:p>
            <a:pPr lvl="1">
              <a:lnSpc>
                <a:spcPct val="100000"/>
              </a:lnSpc>
              <a:buSzPct val="25000"/>
              <a:buFont typeface="StarSymbol"/>
              <a:buChar char=""/>
            </a:pPr>
            <a:r>
              <a:rPr lang="en-US" sz="2800">
                <a:solidFill>
                  <a:srgbClr val="000000"/>
                </a:solidFill>
                <a:latin typeface="Calibri"/>
              </a:rPr>
              <a:t>Second level</a:t>
            </a:r>
            <a:endParaRPr/>
          </a:p>
          <a:p>
            <a:pPr lvl="2">
              <a:lnSpc>
                <a:spcPct val="100000"/>
              </a:lnSpc>
              <a:buSzPct val="25000"/>
              <a:buFont typeface="StarSymbol"/>
              <a:buChar char=""/>
            </a:pPr>
            <a:r>
              <a:rPr lang="en-US" sz="2400">
                <a:solidFill>
                  <a:srgbClr val="000000"/>
                </a:solidFill>
                <a:latin typeface="Calibri"/>
              </a:rPr>
              <a:t>Third level</a:t>
            </a:r>
            <a:endParaRPr/>
          </a:p>
          <a:p>
            <a:pPr lvl="3">
              <a:lnSpc>
                <a:spcPct val="100000"/>
              </a:lnSpc>
              <a:buSzPct val="25000"/>
              <a:buFont typeface="StarSymbol"/>
              <a:buChar char=""/>
            </a:pPr>
            <a:r>
              <a:rPr lang="en-US" sz="2000">
                <a:solidFill>
                  <a:srgbClr val="000000"/>
                </a:solidFill>
                <a:latin typeface="Calibri"/>
              </a:rPr>
              <a:t>Fourth level</a:t>
            </a:r>
            <a:endParaRPr/>
          </a:p>
          <a:p>
            <a:pPr lvl="4">
              <a:lnSpc>
                <a:spcPct val="100000"/>
              </a:lnSpc>
              <a:buSzPct val="25000"/>
              <a:buFont typeface="StarSymbol"/>
              <a:buChar char=""/>
            </a:pPr>
            <a:r>
              <a:rPr lang="en-US" sz="2000">
                <a:solidFill>
                  <a:srgbClr val="000000"/>
                </a:solidFill>
                <a:latin typeface="Calibri"/>
              </a:rPr>
              <a:t>Fifth level</a:t>
            </a:r>
            <a:endParaRPr/>
          </a:p>
        </p:txBody>
      </p:sp>
      <p:sp>
        <p:nvSpPr>
          <p:cNvPr id="39" name="PlaceHolder 3"/>
          <p:cNvSpPr>
            <a:spLocks noGrp="1"/>
          </p:cNvSpPr>
          <p:nvPr>
            <p:ph type="dt"/>
          </p:nvPr>
        </p:nvSpPr>
        <p:spPr>
          <a:xfrm>
            <a:off x="457200" y="6356520"/>
            <a:ext cx="2133360" cy="364680"/>
          </a:xfrm>
          <a:prstGeom prst="rect">
            <a:avLst/>
          </a:prstGeom>
        </p:spPr>
        <p:txBody>
          <a:bodyPr anchor="ctr"/>
          <a:lstStyle/>
          <a:p>
            <a:pPr>
              <a:lnSpc>
                <a:spcPct val="100000"/>
              </a:lnSpc>
            </a:pPr>
            <a:r>
              <a:rPr lang="en-US" sz="1200">
                <a:solidFill>
                  <a:srgbClr val="8B8B8B"/>
                </a:solidFill>
                <a:latin typeface="Calibri"/>
              </a:rPr>
              <a:t>11/1/15</a:t>
            </a:r>
            <a:endParaRPr/>
          </a:p>
        </p:txBody>
      </p:sp>
      <p:sp>
        <p:nvSpPr>
          <p:cNvPr id="40" name="PlaceHolder 4"/>
          <p:cNvSpPr>
            <a:spLocks noGrp="1"/>
          </p:cNvSpPr>
          <p:nvPr>
            <p:ph type="ftr"/>
          </p:nvPr>
        </p:nvSpPr>
        <p:spPr>
          <a:xfrm>
            <a:off x="3124080" y="6356520"/>
            <a:ext cx="2895120" cy="364680"/>
          </a:xfrm>
          <a:prstGeom prst="rect">
            <a:avLst/>
          </a:prstGeom>
        </p:spPr>
        <p:txBody>
          <a:bodyPr anchor="ctr"/>
          <a:lstStyle/>
          <a:p>
            <a:endParaRPr/>
          </a:p>
        </p:txBody>
      </p:sp>
      <p:sp>
        <p:nvSpPr>
          <p:cNvPr id="41" name="PlaceHolder 5"/>
          <p:cNvSpPr>
            <a:spLocks noGrp="1"/>
          </p:cNvSpPr>
          <p:nvPr>
            <p:ph type="sldNum"/>
          </p:nvPr>
        </p:nvSpPr>
        <p:spPr>
          <a:xfrm>
            <a:off x="6553080" y="6356520"/>
            <a:ext cx="2133360" cy="364680"/>
          </a:xfrm>
          <a:prstGeom prst="rect">
            <a:avLst/>
          </a:prstGeom>
        </p:spPr>
        <p:txBody>
          <a:bodyPr anchor="ctr"/>
          <a:lstStyle/>
          <a:p>
            <a:pPr algn="r">
              <a:lnSpc>
                <a:spcPct val="100000"/>
              </a:lnSpc>
            </a:pPr>
            <a:fld id="{42AAEB0D-0EB5-4A7A-B60D-B71D0F5F21F3}" type="slidenum">
              <a:rPr lang="en-US" sz="1200">
                <a:solidFill>
                  <a:srgbClr val="8B8B8B"/>
                </a:solidFill>
                <a:latin typeface="Calibri"/>
              </a:rPr>
              <a:t>‹#›</a:t>
            </a:fld>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p:bodyStyle/>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hyperlink" Target="http://fullcalendar.io"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TextShape 1"/>
          <p:cNvSpPr txBox="1"/>
          <p:nvPr/>
        </p:nvSpPr>
        <p:spPr>
          <a:xfrm>
            <a:off x="685800" y="2130480"/>
            <a:ext cx="7772040" cy="1469520"/>
          </a:xfrm>
          <a:prstGeom prst="rect">
            <a:avLst/>
          </a:prstGeom>
        </p:spPr>
        <p:txBody>
          <a:bodyPr anchor="ctr"/>
          <a:lstStyle/>
          <a:p>
            <a:pPr algn="ctr">
              <a:lnSpc>
                <a:spcPct val="100000"/>
              </a:lnSpc>
            </a:pPr>
            <a:r>
              <a:rPr lang="en-US" sz="4400">
                <a:solidFill>
                  <a:srgbClr val="000000"/>
                </a:solidFill>
                <a:latin typeface="Calibri"/>
              </a:rPr>
              <a:t>Transportation for Visually Impaired</a:t>
            </a:r>
            <a:endParaRPr/>
          </a:p>
        </p:txBody>
      </p:sp>
      <p:sp>
        <p:nvSpPr>
          <p:cNvPr id="75" name="TextShape 2"/>
          <p:cNvSpPr txBox="1"/>
          <p:nvPr/>
        </p:nvSpPr>
        <p:spPr>
          <a:xfrm>
            <a:off x="1371600" y="3886200"/>
            <a:ext cx="6400440" cy="1752120"/>
          </a:xfrm>
          <a:prstGeom prst="rect">
            <a:avLst/>
          </a:prstGeom>
        </p:spPr>
        <p:txBody>
          <a:bodyPr/>
          <a:lstStyle/>
          <a:p>
            <a:pPr algn="ctr">
              <a:lnSpc>
                <a:spcPct val="100000"/>
              </a:lnSpc>
            </a:pPr>
            <a:r>
              <a:rPr lang="en-US" sz="3200">
                <a:solidFill>
                  <a:srgbClr val="8B8B8B"/>
                </a:solidFill>
                <a:latin typeface="Calibri"/>
              </a:rPr>
              <a:t>Development Team:</a:t>
            </a:r>
            <a:endParaRPr/>
          </a:p>
          <a:p>
            <a:pPr algn="ctr">
              <a:lnSpc>
                <a:spcPct val="100000"/>
              </a:lnSpc>
            </a:pPr>
            <a:r>
              <a:rPr lang="en-US" sz="3200">
                <a:solidFill>
                  <a:srgbClr val="8B8B8B"/>
                </a:solidFill>
                <a:latin typeface="Calibri"/>
              </a:rPr>
              <a:t>Tyler Espy</a:t>
            </a:r>
            <a:endParaRPr/>
          </a:p>
          <a:p>
            <a:pPr algn="ctr">
              <a:lnSpc>
                <a:spcPct val="100000"/>
              </a:lnSpc>
            </a:pPr>
            <a:r>
              <a:rPr lang="en-US" sz="3200">
                <a:solidFill>
                  <a:srgbClr val="8B8B8B"/>
                </a:solidFill>
                <a:latin typeface="Calibri"/>
              </a:rPr>
              <a:t>Taylor Lucy</a:t>
            </a:r>
            <a:endParaRPr/>
          </a:p>
          <a:p>
            <a:pPr algn="ctr">
              <a:lnSpc>
                <a:spcPct val="100000"/>
              </a:lnSpc>
            </a:pPr>
            <a:r>
              <a:rPr lang="en-US" sz="3200">
                <a:solidFill>
                  <a:srgbClr val="8B8B8B"/>
                </a:solidFill>
                <a:latin typeface="Calibri"/>
              </a:rPr>
              <a:t>Aymeric Zuurhout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TextShape 1"/>
          <p:cNvSpPr txBox="1"/>
          <p:nvPr/>
        </p:nvSpPr>
        <p:spPr>
          <a:xfrm>
            <a:off x="457200" y="274680"/>
            <a:ext cx="8229240" cy="1142640"/>
          </a:xfrm>
          <a:prstGeom prst="rect">
            <a:avLst/>
          </a:prstGeom>
        </p:spPr>
        <p:txBody>
          <a:bodyPr anchor="ctr"/>
          <a:lstStyle/>
          <a:p>
            <a:pPr algn="ctr">
              <a:lnSpc>
                <a:spcPct val="100000"/>
              </a:lnSpc>
            </a:pPr>
            <a:r>
              <a:rPr lang="en-US" sz="4400">
                <a:solidFill>
                  <a:srgbClr val="000000"/>
                </a:solidFill>
                <a:latin typeface="Calibri"/>
              </a:rPr>
              <a:t>Driver Information Form Additions</a:t>
            </a:r>
            <a:endParaRPr/>
          </a:p>
        </p:txBody>
      </p:sp>
      <p:sp>
        <p:nvSpPr>
          <p:cNvPr id="93" name="TextShape 2"/>
          <p:cNvSpPr txBox="1"/>
          <p:nvPr/>
        </p:nvSpPr>
        <p:spPr>
          <a:xfrm>
            <a:off x="457200" y="1600200"/>
            <a:ext cx="8229240" cy="4525560"/>
          </a:xfrm>
          <a:prstGeom prst="rect">
            <a:avLst/>
          </a:prstGeom>
        </p:spPr>
        <p:txBody>
          <a:bodyPr/>
          <a:lstStyle/>
          <a:p>
            <a:pPr>
              <a:lnSpc>
                <a:spcPct val="100000"/>
              </a:lnSpc>
              <a:buFont typeface="Arial"/>
              <a:buChar char="•"/>
            </a:pPr>
            <a:r>
              <a:rPr lang="en-US" sz="3200">
                <a:solidFill>
                  <a:srgbClr val="000000"/>
                </a:solidFill>
                <a:latin typeface="Calibri"/>
              </a:rPr>
              <a:t>Added Auto filling functionality</a:t>
            </a:r>
            <a:endParaRPr/>
          </a:p>
          <a:p>
            <a:pPr>
              <a:lnSpc>
                <a:spcPct val="100000"/>
              </a:lnSpc>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TextShape 1"/>
          <p:cNvSpPr txBox="1"/>
          <p:nvPr/>
        </p:nvSpPr>
        <p:spPr>
          <a:xfrm>
            <a:off x="457200" y="274680"/>
            <a:ext cx="8229240" cy="1142640"/>
          </a:xfrm>
          <a:prstGeom prst="rect">
            <a:avLst/>
          </a:prstGeom>
        </p:spPr>
        <p:txBody>
          <a:bodyPr anchor="ctr"/>
          <a:lstStyle/>
          <a:p>
            <a:pPr algn="ctr">
              <a:lnSpc>
                <a:spcPct val="100000"/>
              </a:lnSpc>
            </a:pPr>
            <a:r>
              <a:rPr lang="en-US" sz="4400" dirty="0">
                <a:solidFill>
                  <a:srgbClr val="000000"/>
                </a:solidFill>
                <a:latin typeface="Calibri"/>
              </a:rPr>
              <a:t>Calendar </a:t>
            </a:r>
            <a:r>
              <a:rPr lang="en-US" sz="4400" dirty="0" smtClean="0">
                <a:solidFill>
                  <a:srgbClr val="000000"/>
                </a:solidFill>
                <a:latin typeface="Calibri"/>
              </a:rPr>
              <a:t>Additions</a:t>
            </a:r>
            <a:endParaRPr dirty="0"/>
          </a:p>
        </p:txBody>
      </p:sp>
      <p:sp>
        <p:nvSpPr>
          <p:cNvPr id="95" name="TextShape 2"/>
          <p:cNvSpPr txBox="1"/>
          <p:nvPr/>
        </p:nvSpPr>
        <p:spPr>
          <a:xfrm>
            <a:off x="457200" y="1600200"/>
            <a:ext cx="8229240" cy="4525560"/>
          </a:xfrm>
          <a:prstGeom prst="rect">
            <a:avLst/>
          </a:prstGeom>
        </p:spPr>
        <p:txBody>
          <a:bodyPr/>
          <a:lstStyle/>
          <a:p>
            <a:pPr>
              <a:lnSpc>
                <a:spcPct val="100000"/>
              </a:lnSpc>
              <a:buFont typeface="Arial"/>
              <a:buChar char="•"/>
            </a:pPr>
            <a:r>
              <a:rPr lang="en-US" sz="3200" dirty="0">
                <a:solidFill>
                  <a:srgbClr val="000000"/>
                </a:solidFill>
                <a:latin typeface="Calibri"/>
              </a:rPr>
              <a:t>Populates events from database</a:t>
            </a:r>
            <a:endParaRPr dirty="0"/>
          </a:p>
          <a:p>
            <a:pPr>
              <a:lnSpc>
                <a:spcPct val="100000"/>
              </a:lnSpc>
              <a:buFont typeface="Arial"/>
              <a:buChar char="•"/>
            </a:pPr>
            <a:r>
              <a:rPr lang="en-US" sz="3200" dirty="0">
                <a:solidFill>
                  <a:srgbClr val="000000"/>
                </a:solidFill>
                <a:latin typeface="Calibri"/>
              </a:rPr>
              <a:t>Real Car Availability:</a:t>
            </a:r>
            <a:endParaRPr dirty="0"/>
          </a:p>
          <a:p>
            <a:pPr lvl="1">
              <a:lnSpc>
                <a:spcPct val="100000"/>
              </a:lnSpc>
              <a:buSzPct val="25000"/>
              <a:buFont typeface="StarSymbol"/>
              <a:buChar char=""/>
            </a:pPr>
            <a:r>
              <a:rPr lang="en-US" sz="2800" dirty="0">
                <a:solidFill>
                  <a:srgbClr val="000000"/>
                </a:solidFill>
                <a:latin typeface="Calibri"/>
              </a:rPr>
              <a:t>Shown by event color</a:t>
            </a:r>
            <a:endParaRPr dirty="0"/>
          </a:p>
          <a:p>
            <a:pPr lvl="2">
              <a:lnSpc>
                <a:spcPct val="100000"/>
              </a:lnSpc>
              <a:buSzPct val="25000"/>
              <a:buFont typeface="StarSymbol"/>
              <a:buChar char=""/>
            </a:pPr>
            <a:r>
              <a:rPr lang="en-US" sz="2400" dirty="0">
                <a:solidFill>
                  <a:srgbClr val="000000"/>
                </a:solidFill>
                <a:latin typeface="Calibri"/>
              </a:rPr>
              <a:t>Four cars, four colors:</a:t>
            </a:r>
            <a:endParaRPr dirty="0"/>
          </a:p>
          <a:p>
            <a:pPr lvl="3">
              <a:lnSpc>
                <a:spcPct val="100000"/>
              </a:lnSpc>
              <a:buSzPct val="25000"/>
              <a:buFont typeface="StarSymbol"/>
              <a:buChar char=""/>
            </a:pPr>
            <a:r>
              <a:rPr lang="en-US" sz="2000" dirty="0">
                <a:solidFill>
                  <a:srgbClr val="000000"/>
                </a:solidFill>
                <a:latin typeface="Calibri"/>
              </a:rPr>
              <a:t>Blue, Purple, Red, </a:t>
            </a:r>
            <a:r>
              <a:rPr lang="en-US" sz="2000" dirty="0" smtClean="0">
                <a:solidFill>
                  <a:srgbClr val="000000"/>
                </a:solidFill>
                <a:latin typeface="Calibri"/>
              </a:rPr>
              <a:t>Green</a:t>
            </a:r>
            <a:endParaRPr dirty="0"/>
          </a:p>
          <a:p>
            <a:endParaRPr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TextShape 1"/>
          <p:cNvSpPr txBox="1"/>
          <p:nvPr/>
        </p:nvSpPr>
        <p:spPr>
          <a:xfrm>
            <a:off x="457200" y="274680"/>
            <a:ext cx="8229240" cy="1142640"/>
          </a:xfrm>
          <a:prstGeom prst="rect">
            <a:avLst/>
          </a:prstGeom>
        </p:spPr>
        <p:txBody>
          <a:bodyPr anchor="ctr"/>
          <a:lstStyle/>
          <a:p>
            <a:pPr algn="ctr">
              <a:lnSpc>
                <a:spcPct val="100000"/>
              </a:lnSpc>
            </a:pPr>
            <a:r>
              <a:rPr lang="en-US" sz="4400">
                <a:solidFill>
                  <a:srgbClr val="000000"/>
                </a:solidFill>
                <a:latin typeface="Calibri"/>
              </a:rPr>
              <a:t>Car and Driver availability methods</a:t>
            </a:r>
            <a:endParaRPr/>
          </a:p>
        </p:txBody>
      </p:sp>
      <p:sp>
        <p:nvSpPr>
          <p:cNvPr id="97" name="TextShape 2"/>
          <p:cNvSpPr txBox="1"/>
          <p:nvPr/>
        </p:nvSpPr>
        <p:spPr>
          <a:xfrm>
            <a:off x="457200" y="1600200"/>
            <a:ext cx="8229240" cy="4525560"/>
          </a:xfrm>
          <a:prstGeom prst="rect">
            <a:avLst/>
          </a:prstGeom>
        </p:spPr>
        <p:txBody>
          <a:bodyPr/>
          <a:lstStyle/>
          <a:p>
            <a:pPr>
              <a:buSzPct val="25000"/>
            </a:pPr>
            <a:r>
              <a:rPr lang="en-US" sz="3200" dirty="0">
                <a:latin typeface="Calibri"/>
                <a:cs typeface="Calibri"/>
              </a:rPr>
              <a:t>PHP functions to pull available car/driver combinations.</a:t>
            </a:r>
            <a:endParaRPr sz="3200" dirty="0">
              <a:latin typeface="Calibri"/>
              <a:cs typeface="Calibri"/>
            </a:endParaRPr>
          </a:p>
          <a:p>
            <a:pPr lvl="1">
              <a:buSzPct val="25000"/>
            </a:pPr>
            <a:r>
              <a:rPr lang="en-US" dirty="0"/>
              <a:t>Checks all previously made reservations that have overlapping times with the current reservation to find any conflicts and construct lists of free drivers and cars.</a:t>
            </a:r>
            <a:endParaRPr dirty="0"/>
          </a:p>
          <a:p>
            <a:pPr lvl="1">
              <a:buSzPct val="25000"/>
            </a:pPr>
            <a:r>
              <a:rPr lang="en-US" dirty="0" smtClean="0"/>
              <a:t>If</a:t>
            </a:r>
            <a:r>
              <a:rPr lang="en-US" dirty="0" smtClean="0"/>
              <a:t> </a:t>
            </a:r>
            <a:r>
              <a:rPr lang="en-US" dirty="0"/>
              <a:t>requested car and driver are available, they are assigned to the reservation, if they are not, a car and/or driver are chosen from random from the list of those still available.</a:t>
            </a:r>
            <a:endParaRPr dirty="0"/>
          </a:p>
        </p:txBody>
      </p:sp>
    </p:spTree>
  </p:cSld>
  <p:clrMapOvr>
    <a:masterClrMapping/>
  </p:clrMapOvr>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TextShape 1"/>
          <p:cNvSpPr txBox="1"/>
          <p:nvPr/>
        </p:nvSpPr>
        <p:spPr>
          <a:xfrm>
            <a:off x="457200" y="274680"/>
            <a:ext cx="8229240" cy="1142640"/>
          </a:xfrm>
          <a:prstGeom prst="rect">
            <a:avLst/>
          </a:prstGeom>
        </p:spPr>
        <p:txBody>
          <a:bodyPr anchor="ctr"/>
          <a:lstStyle/>
          <a:p>
            <a:pPr algn="ctr">
              <a:lnSpc>
                <a:spcPct val="100000"/>
              </a:lnSpc>
            </a:pPr>
            <a:r>
              <a:rPr lang="en-US" sz="4400">
                <a:solidFill>
                  <a:srgbClr val="000000"/>
                </a:solidFill>
                <a:latin typeface="Calibri"/>
              </a:rPr>
              <a:t>Cycle 2 Process</a:t>
            </a:r>
            <a:endParaRPr/>
          </a:p>
        </p:txBody>
      </p:sp>
      <p:sp>
        <p:nvSpPr>
          <p:cNvPr id="99" name="TextShape 2"/>
          <p:cNvSpPr txBox="1"/>
          <p:nvPr/>
        </p:nvSpPr>
        <p:spPr>
          <a:xfrm>
            <a:off x="457200" y="1600200"/>
            <a:ext cx="8229240" cy="4525560"/>
          </a:xfrm>
          <a:prstGeom prst="rect">
            <a:avLst/>
          </a:prstGeom>
        </p:spPr>
        <p:txBody>
          <a:bodyPr/>
          <a:lstStyle/>
          <a:p>
            <a:r>
              <a:rPr lang="en-US" sz="2800">
                <a:solidFill>
                  <a:srgbClr val="000000"/>
                </a:solidFill>
                <a:latin typeface="Calibri"/>
              </a:rPr>
              <a:t>Implement/Test/Review Cycle</a:t>
            </a:r>
            <a:endParaRPr/>
          </a:p>
          <a:p>
            <a:pPr lvl="2">
              <a:lnSpc>
                <a:spcPct val="100000"/>
              </a:lnSpc>
              <a:buSzPct val="25000"/>
              <a:buFont typeface="StarSymbol"/>
              <a:buChar char=""/>
            </a:pPr>
            <a:r>
              <a:rPr lang="en-US" sz="2400">
                <a:solidFill>
                  <a:srgbClr val="000000"/>
                </a:solidFill>
                <a:latin typeface="Calibri"/>
              </a:rPr>
              <a:t>Weekly meetings</a:t>
            </a:r>
            <a:endParaRPr/>
          </a:p>
          <a:p>
            <a:pPr lvl="3">
              <a:lnSpc>
                <a:spcPct val="100000"/>
              </a:lnSpc>
              <a:buSzPct val="25000"/>
              <a:buFont typeface="StarSymbol"/>
              <a:buChar char=""/>
            </a:pPr>
            <a:r>
              <a:rPr lang="en-US" sz="2000">
                <a:solidFill>
                  <a:srgbClr val="000000"/>
                </a:solidFill>
                <a:latin typeface="Calibri"/>
              </a:rPr>
              <a:t>Review our product</a:t>
            </a:r>
            <a:endParaRPr/>
          </a:p>
          <a:p>
            <a:pPr lvl="3">
              <a:lnSpc>
                <a:spcPct val="100000"/>
              </a:lnSpc>
              <a:buSzPct val="25000"/>
              <a:buFont typeface="StarSymbol"/>
              <a:buChar char=""/>
            </a:pPr>
            <a:r>
              <a:rPr lang="en-US" sz="2000">
                <a:solidFill>
                  <a:srgbClr val="000000"/>
                </a:solidFill>
                <a:latin typeface="Calibri"/>
              </a:rPr>
              <a:t>Test functionality</a:t>
            </a:r>
            <a:endParaRPr/>
          </a:p>
          <a:p>
            <a:pPr lvl="3">
              <a:lnSpc>
                <a:spcPct val="100000"/>
              </a:lnSpc>
              <a:buSzPct val="25000"/>
              <a:buFont typeface="StarSymbol"/>
              <a:buChar char=""/>
            </a:pPr>
            <a:r>
              <a:rPr lang="en-US" sz="2000">
                <a:solidFill>
                  <a:srgbClr val="000000"/>
                </a:solidFill>
                <a:latin typeface="Calibri"/>
              </a:rPr>
              <a:t>Assign weekly workload</a:t>
            </a:r>
            <a:endParaRPr/>
          </a:p>
          <a:p>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TextShape 1"/>
          <p:cNvSpPr txBox="1"/>
          <p:nvPr/>
        </p:nvSpPr>
        <p:spPr>
          <a:xfrm>
            <a:off x="457200" y="274680"/>
            <a:ext cx="8229240" cy="1142640"/>
          </a:xfrm>
          <a:prstGeom prst="rect">
            <a:avLst/>
          </a:prstGeom>
        </p:spPr>
        <p:txBody>
          <a:bodyPr anchor="ctr"/>
          <a:lstStyle/>
          <a:p>
            <a:pPr algn="ctr">
              <a:lnSpc>
                <a:spcPct val="100000"/>
              </a:lnSpc>
            </a:pPr>
            <a:r>
              <a:rPr lang="en-US" sz="4400">
                <a:solidFill>
                  <a:srgbClr val="000000"/>
                </a:solidFill>
                <a:latin typeface="Calibri"/>
              </a:rPr>
              <a:t>Lessons Learned</a:t>
            </a:r>
            <a:endParaRPr/>
          </a:p>
        </p:txBody>
      </p:sp>
      <p:sp>
        <p:nvSpPr>
          <p:cNvPr id="101" name="TextShape 2"/>
          <p:cNvSpPr txBox="1"/>
          <p:nvPr/>
        </p:nvSpPr>
        <p:spPr>
          <a:xfrm>
            <a:off x="457200" y="1600200"/>
            <a:ext cx="8229240" cy="4702320"/>
          </a:xfrm>
          <a:prstGeom prst="rect">
            <a:avLst/>
          </a:prstGeom>
        </p:spPr>
        <p:txBody>
          <a:bodyPr/>
          <a:lstStyle/>
          <a:p>
            <a:pPr>
              <a:lnSpc>
                <a:spcPct val="100000"/>
              </a:lnSpc>
              <a:buFont typeface="Arial"/>
              <a:buChar char="•"/>
            </a:pPr>
            <a:r>
              <a:rPr lang="en-US" sz="3200">
                <a:solidFill>
                  <a:srgbClr val="000000"/>
                </a:solidFill>
                <a:latin typeface="Calibri"/>
              </a:rPr>
              <a:t>Php implementation techniques</a:t>
            </a:r>
            <a:endParaRPr/>
          </a:p>
          <a:p>
            <a:pPr>
              <a:lnSpc>
                <a:spcPct val="100000"/>
              </a:lnSpc>
              <a:buFont typeface="Arial"/>
              <a:buChar char="•"/>
            </a:pPr>
            <a:r>
              <a:rPr lang="en-US" sz="3200">
                <a:solidFill>
                  <a:srgbClr val="000000"/>
                </a:solidFill>
                <a:latin typeface="Calibri"/>
              </a:rPr>
              <a:t>Stick to the original cycle plan.</a:t>
            </a:r>
            <a:endParaRPr/>
          </a:p>
          <a:p>
            <a:pPr lvl="1">
              <a:lnSpc>
                <a:spcPct val="100000"/>
              </a:lnSpc>
              <a:buSzPct val="25000"/>
              <a:buFont typeface="StarSymbol"/>
              <a:buChar char=""/>
            </a:pPr>
            <a:r>
              <a:rPr lang="en-US" sz="2800">
                <a:solidFill>
                  <a:srgbClr val="000000"/>
                </a:solidFill>
                <a:latin typeface="Calibri"/>
              </a:rPr>
              <a:t>If our cycle plan changes document it</a:t>
            </a:r>
            <a:endParaRPr/>
          </a:p>
          <a:p>
            <a:pPr>
              <a:lnSpc>
                <a:spcPct val="100000"/>
              </a:lnSpc>
            </a:pPr>
            <a:endParaRPr/>
          </a:p>
        </p:txBody>
      </p:sp>
      <p:sp>
        <p:nvSpPr>
          <p:cNvPr id="102" name="CustomShape 3"/>
          <p:cNvSpPr/>
          <p:nvPr/>
        </p:nvSpPr>
        <p:spPr>
          <a:xfrm>
            <a:off x="609480" y="4124160"/>
            <a:ext cx="4133160" cy="2178360"/>
          </a:xfrm>
          <a:prstGeom prst="rect">
            <a:avLst/>
          </a:prstGeom>
        </p:spPr>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TextShape 1"/>
          <p:cNvSpPr txBox="1"/>
          <p:nvPr/>
        </p:nvSpPr>
        <p:spPr>
          <a:xfrm>
            <a:off x="457200" y="274680"/>
            <a:ext cx="8229240" cy="1142640"/>
          </a:xfrm>
          <a:prstGeom prst="rect">
            <a:avLst/>
          </a:prstGeom>
        </p:spPr>
        <p:txBody>
          <a:bodyPr anchor="ctr"/>
          <a:lstStyle/>
          <a:p>
            <a:pPr algn="ctr">
              <a:lnSpc>
                <a:spcPct val="100000"/>
              </a:lnSpc>
            </a:pPr>
            <a:r>
              <a:rPr lang="en-US" sz="4400">
                <a:solidFill>
                  <a:srgbClr val="000000"/>
                </a:solidFill>
                <a:latin typeface="Calibri"/>
              </a:rPr>
              <a:t>Future Plans</a:t>
            </a:r>
            <a:endParaRPr/>
          </a:p>
        </p:txBody>
      </p:sp>
      <p:sp>
        <p:nvSpPr>
          <p:cNvPr id="104" name="TextShape 2"/>
          <p:cNvSpPr txBox="1"/>
          <p:nvPr/>
        </p:nvSpPr>
        <p:spPr>
          <a:xfrm>
            <a:off x="457200" y="1600200"/>
            <a:ext cx="8229240" cy="4525560"/>
          </a:xfrm>
          <a:prstGeom prst="rect">
            <a:avLst/>
          </a:prstGeom>
        </p:spPr>
        <p:txBody>
          <a:bodyPr/>
          <a:lstStyle/>
          <a:p>
            <a:pPr>
              <a:lnSpc>
                <a:spcPct val="100000"/>
              </a:lnSpc>
              <a:buFont typeface="Arial"/>
              <a:buChar char="•"/>
            </a:pPr>
            <a:r>
              <a:rPr lang="en-US" sz="3200" dirty="0">
                <a:solidFill>
                  <a:srgbClr val="000000"/>
                </a:solidFill>
                <a:latin typeface="Calibri"/>
              </a:rPr>
              <a:t>Refactor Database schemas</a:t>
            </a:r>
            <a:endParaRPr dirty="0"/>
          </a:p>
          <a:p>
            <a:pPr>
              <a:lnSpc>
                <a:spcPct val="100000"/>
              </a:lnSpc>
              <a:buFont typeface="Arial"/>
              <a:buChar char="•"/>
            </a:pPr>
            <a:r>
              <a:rPr lang="en-US" sz="3200" dirty="0">
                <a:solidFill>
                  <a:srgbClr val="000000"/>
                </a:solidFill>
                <a:latin typeface="Calibri"/>
              </a:rPr>
              <a:t>Additional Form </a:t>
            </a:r>
            <a:r>
              <a:rPr lang="en-US" sz="3200" dirty="0" smtClean="0">
                <a:solidFill>
                  <a:srgbClr val="000000"/>
                </a:solidFill>
                <a:latin typeface="Calibri"/>
              </a:rPr>
              <a:t>Features</a:t>
            </a:r>
          </a:p>
          <a:p>
            <a:pPr lvl="1">
              <a:buFont typeface="Arial"/>
              <a:buChar char="•"/>
            </a:pPr>
            <a:r>
              <a:rPr lang="en-US" dirty="0" smtClean="0">
                <a:solidFill>
                  <a:srgbClr val="000000"/>
                </a:solidFill>
                <a:latin typeface="Calibri"/>
              </a:rPr>
              <a:t>Dependent on Custom</a:t>
            </a:r>
            <a:endParaRPr dirty="0"/>
          </a:p>
          <a:p>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extShape 1"/>
          <p:cNvSpPr txBox="1"/>
          <p:nvPr/>
        </p:nvSpPr>
        <p:spPr>
          <a:xfrm>
            <a:off x="457200" y="274680"/>
            <a:ext cx="8229240" cy="1142640"/>
          </a:xfrm>
          <a:prstGeom prst="rect">
            <a:avLst/>
          </a:prstGeom>
        </p:spPr>
        <p:txBody>
          <a:bodyPr anchor="ctr"/>
          <a:lstStyle/>
          <a:p>
            <a:pPr algn="ctr">
              <a:lnSpc>
                <a:spcPct val="100000"/>
              </a:lnSpc>
            </a:pPr>
            <a:r>
              <a:rPr lang="en-US" sz="4400">
                <a:solidFill>
                  <a:srgbClr val="000000"/>
                </a:solidFill>
                <a:latin typeface="Calibri"/>
              </a:rPr>
              <a:t>System Metaphor</a:t>
            </a:r>
            <a:endParaRPr/>
          </a:p>
        </p:txBody>
      </p:sp>
      <p:sp>
        <p:nvSpPr>
          <p:cNvPr id="77" name="TextShape 2"/>
          <p:cNvSpPr txBox="1"/>
          <p:nvPr/>
        </p:nvSpPr>
        <p:spPr>
          <a:xfrm>
            <a:off x="457200" y="1600200"/>
            <a:ext cx="8229240" cy="4525560"/>
          </a:xfrm>
          <a:prstGeom prst="rect">
            <a:avLst/>
          </a:prstGeom>
        </p:spPr>
        <p:txBody>
          <a:bodyPr/>
          <a:lstStyle/>
          <a:p>
            <a:pPr>
              <a:lnSpc>
                <a:spcPct val="100000"/>
              </a:lnSpc>
              <a:buFont typeface="Arial"/>
              <a:buChar char="•"/>
            </a:pPr>
            <a:r>
              <a:rPr lang="en-US" sz="3200">
                <a:solidFill>
                  <a:srgbClr val="000000"/>
                </a:solidFill>
                <a:latin typeface="Arial"/>
                <a:ea typeface="Arial"/>
              </a:rPr>
              <a:t>AIDB has a pick-up service for their local community, but their reservation system is still all done in pencil.  Our goal is to modernize, optimize, and automate their reservation process with an online database system and a webpage and IPad app frontend.</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TextShape 1"/>
          <p:cNvSpPr txBox="1"/>
          <p:nvPr/>
        </p:nvSpPr>
        <p:spPr>
          <a:xfrm>
            <a:off x="457200" y="274680"/>
            <a:ext cx="8229240" cy="1142640"/>
          </a:xfrm>
          <a:prstGeom prst="rect">
            <a:avLst/>
          </a:prstGeom>
        </p:spPr>
        <p:txBody>
          <a:bodyPr anchor="ctr"/>
          <a:lstStyle/>
          <a:p>
            <a:pPr algn="ctr">
              <a:lnSpc>
                <a:spcPct val="100000"/>
              </a:lnSpc>
            </a:pPr>
            <a:r>
              <a:rPr lang="en-US" sz="4400">
                <a:solidFill>
                  <a:srgbClr val="000000"/>
                </a:solidFill>
                <a:latin typeface="Calibri"/>
              </a:rPr>
              <a:t>Cycle Intent</a:t>
            </a:r>
            <a:endParaRPr/>
          </a:p>
        </p:txBody>
      </p:sp>
      <p:sp>
        <p:nvSpPr>
          <p:cNvPr id="79" name="TextShape 2"/>
          <p:cNvSpPr txBox="1"/>
          <p:nvPr/>
        </p:nvSpPr>
        <p:spPr>
          <a:xfrm>
            <a:off x="457200" y="1600200"/>
            <a:ext cx="8229240" cy="4525560"/>
          </a:xfrm>
          <a:prstGeom prst="rect">
            <a:avLst/>
          </a:prstGeom>
        </p:spPr>
        <p:txBody>
          <a:bodyPr/>
          <a:lstStyle/>
          <a:p>
            <a:pPr>
              <a:lnSpc>
                <a:spcPct val="100000"/>
              </a:lnSpc>
              <a:buFont typeface="Arial"/>
              <a:buChar char="•"/>
            </a:pPr>
            <a:r>
              <a:rPr lang="en-US" sz="3200">
                <a:solidFill>
                  <a:srgbClr val="000000"/>
                </a:solidFill>
                <a:latin typeface="Calibri"/>
              </a:rPr>
              <a:t>Set up backend and show real-time car availability</a:t>
            </a:r>
            <a:endParaRPr/>
          </a:p>
          <a:p>
            <a:pPr lvl="1">
              <a:lnSpc>
                <a:spcPct val="100000"/>
              </a:lnSpc>
              <a:buSzPct val="25000"/>
              <a:buFont typeface="StarSymbol"/>
              <a:buChar char=""/>
            </a:pPr>
            <a:r>
              <a:rPr lang="en-US" sz="2800">
                <a:solidFill>
                  <a:srgbClr val="000000"/>
                </a:solidFill>
                <a:latin typeface="Calibri"/>
              </a:rPr>
              <a:t>Have all three forms communicating</a:t>
            </a:r>
            <a:endParaRPr/>
          </a:p>
          <a:p>
            <a:pPr lvl="2">
              <a:lnSpc>
                <a:spcPct val="100000"/>
              </a:lnSpc>
              <a:buSzPct val="25000"/>
              <a:buFont typeface="StarSymbol"/>
              <a:buChar char=""/>
            </a:pPr>
            <a:r>
              <a:rPr lang="en-US" sz="2400">
                <a:solidFill>
                  <a:srgbClr val="000000"/>
                </a:solidFill>
                <a:latin typeface="Calibri"/>
              </a:rPr>
              <a:t>insertForm – storing data</a:t>
            </a:r>
            <a:endParaRPr/>
          </a:p>
          <a:p>
            <a:pPr lvl="2">
              <a:lnSpc>
                <a:spcPct val="100000"/>
              </a:lnSpc>
              <a:buSzPct val="25000"/>
              <a:buFont typeface="StarSymbol"/>
              <a:buChar char=""/>
            </a:pPr>
            <a:r>
              <a:rPr lang="en-US" sz="2400">
                <a:solidFill>
                  <a:srgbClr val="000000"/>
                </a:solidFill>
                <a:latin typeface="Calibri"/>
              </a:rPr>
              <a:t>printOutForm – receiving data</a:t>
            </a:r>
            <a:endParaRPr/>
          </a:p>
          <a:p>
            <a:pPr lvl="2">
              <a:lnSpc>
                <a:spcPct val="100000"/>
              </a:lnSpc>
              <a:buSzPct val="25000"/>
              <a:buFont typeface="StarSymbol"/>
              <a:buChar char=""/>
            </a:pPr>
            <a:r>
              <a:rPr lang="en-US" sz="2400">
                <a:solidFill>
                  <a:srgbClr val="000000"/>
                </a:solidFill>
                <a:latin typeface="Calibri"/>
              </a:rPr>
              <a:t>calendar – receiving data</a:t>
            </a:r>
            <a:endParaRPr/>
          </a:p>
          <a:p>
            <a:endParaRPr/>
          </a:p>
          <a:p>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TextShape 1"/>
          <p:cNvSpPr txBox="1"/>
          <p:nvPr/>
        </p:nvSpPr>
        <p:spPr>
          <a:xfrm>
            <a:off x="457200" y="274680"/>
            <a:ext cx="8229240" cy="1142640"/>
          </a:xfrm>
          <a:prstGeom prst="rect">
            <a:avLst/>
          </a:prstGeom>
        </p:spPr>
        <p:txBody>
          <a:bodyPr anchor="ctr"/>
          <a:lstStyle/>
          <a:p>
            <a:pPr algn="ctr">
              <a:lnSpc>
                <a:spcPct val="100000"/>
              </a:lnSpc>
            </a:pPr>
            <a:r>
              <a:rPr lang="en-US" sz="4400">
                <a:solidFill>
                  <a:srgbClr val="000000"/>
                </a:solidFill>
                <a:latin typeface="Calibri"/>
              </a:rPr>
              <a:t>User Stories</a:t>
            </a:r>
            <a:endParaRPr/>
          </a:p>
        </p:txBody>
      </p:sp>
      <p:sp>
        <p:nvSpPr>
          <p:cNvPr id="81" name="TextShape 2"/>
          <p:cNvSpPr txBox="1"/>
          <p:nvPr/>
        </p:nvSpPr>
        <p:spPr>
          <a:xfrm>
            <a:off x="457200" y="1600200"/>
            <a:ext cx="8229240" cy="4525560"/>
          </a:xfrm>
          <a:prstGeom prst="rect">
            <a:avLst/>
          </a:prstGeom>
        </p:spPr>
        <p:txBody>
          <a:bodyPr/>
          <a:lstStyle/>
          <a:p>
            <a:pPr>
              <a:lnSpc>
                <a:spcPct val="100000"/>
              </a:lnSpc>
              <a:buFont typeface="Arial"/>
              <a:buChar char="•"/>
            </a:pPr>
            <a:r>
              <a:rPr lang="en-US" sz="3200">
                <a:solidFill>
                  <a:srgbClr val="000000"/>
                </a:solidFill>
                <a:latin typeface="Calibri"/>
              </a:rPr>
              <a:t>User’s Information is stored within a database</a:t>
            </a:r>
            <a:endParaRPr/>
          </a:p>
          <a:p>
            <a:pPr lvl="1">
              <a:lnSpc>
                <a:spcPct val="100000"/>
              </a:lnSpc>
              <a:buSzPct val="25000"/>
              <a:buFont typeface="StarSymbol"/>
              <a:buChar char=""/>
            </a:pPr>
            <a:r>
              <a:rPr lang="en-US" sz="2800">
                <a:solidFill>
                  <a:srgbClr val="000000"/>
                </a:solidFill>
                <a:latin typeface="Calibri"/>
              </a:rPr>
              <a:t>done</a:t>
            </a:r>
            <a:endParaRPr/>
          </a:p>
          <a:p>
            <a:pPr>
              <a:lnSpc>
                <a:spcPct val="100000"/>
              </a:lnSpc>
              <a:buFont typeface="Arial"/>
              <a:buChar char="•"/>
            </a:pPr>
            <a:r>
              <a:rPr lang="en-US" sz="3200">
                <a:solidFill>
                  <a:srgbClr val="000000"/>
                </a:solidFill>
                <a:latin typeface="Arial"/>
                <a:ea typeface="Arial"/>
              </a:rPr>
              <a:t>User wants to be able to when they receive a call add a new reservation.</a:t>
            </a:r>
            <a:endParaRPr/>
          </a:p>
          <a:p>
            <a:pPr lvl="1">
              <a:lnSpc>
                <a:spcPct val="100000"/>
              </a:lnSpc>
              <a:buSzPct val="25000"/>
              <a:buFont typeface="StarSymbol"/>
              <a:buChar char=""/>
            </a:pPr>
            <a:r>
              <a:rPr lang="en-US" sz="2800">
                <a:solidFill>
                  <a:srgbClr val="000000"/>
                </a:solidFill>
                <a:latin typeface="Arial"/>
                <a:ea typeface="Arial"/>
              </a:rPr>
              <a:t>done</a:t>
            </a:r>
            <a:endParaRPr/>
          </a:p>
          <a:p>
            <a:pPr>
              <a:lnSpc>
                <a:spcPct val="100000"/>
              </a:lnSpc>
              <a:buFont typeface="Arial"/>
              <a:buChar char="•"/>
            </a:pPr>
            <a:r>
              <a:rPr lang="en-US" sz="3200">
                <a:solidFill>
                  <a:srgbClr val="000000"/>
                </a:solidFill>
                <a:latin typeface="Arial"/>
                <a:ea typeface="Arial"/>
              </a:rPr>
              <a:t>User wants to be able to see all current/available time to make reservation.</a:t>
            </a:r>
            <a:endParaRPr/>
          </a:p>
          <a:p>
            <a:pPr lvl="1">
              <a:lnSpc>
                <a:spcPct val="100000"/>
              </a:lnSpc>
              <a:buSzPct val="25000"/>
              <a:buFont typeface="StarSymbol"/>
              <a:buChar char=""/>
            </a:pPr>
            <a:r>
              <a:rPr lang="en-US" sz="2800">
                <a:solidFill>
                  <a:srgbClr val="000000"/>
                </a:solidFill>
                <a:latin typeface="Arial"/>
                <a:ea typeface="Arial"/>
              </a:rPr>
              <a:t>done</a:t>
            </a:r>
            <a:endParaRPr/>
          </a:p>
          <a:p>
            <a:pPr>
              <a:lnSpc>
                <a:spcPct val="100000"/>
              </a:lnSpc>
              <a:buFont typeface="Arial"/>
              <a:buChar char="•"/>
            </a:pPr>
            <a:r>
              <a:rPr lang="en-US" sz="3200">
                <a:solidFill>
                  <a:srgbClr val="000000"/>
                </a:solidFill>
                <a:latin typeface="Arial"/>
                <a:ea typeface="Arial"/>
              </a:rPr>
              <a:t>User picks data and sees real time car availability.</a:t>
            </a:r>
            <a:endParaRPr/>
          </a:p>
          <a:p>
            <a:pPr lvl="1">
              <a:lnSpc>
                <a:spcPct val="100000"/>
              </a:lnSpc>
              <a:buSzPct val="25000"/>
              <a:buFont typeface="StarSymbol"/>
              <a:buChar char=""/>
            </a:pPr>
            <a:r>
              <a:rPr lang="en-US" sz="2800">
                <a:solidFill>
                  <a:srgbClr val="000000"/>
                </a:solidFill>
                <a:latin typeface="Arial"/>
                <a:ea typeface="Arial"/>
              </a:rPr>
              <a:t>done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TextShape 1"/>
          <p:cNvSpPr txBox="1"/>
          <p:nvPr/>
        </p:nvSpPr>
        <p:spPr>
          <a:xfrm>
            <a:off x="457200" y="274680"/>
            <a:ext cx="8229240" cy="1142640"/>
          </a:xfrm>
          <a:prstGeom prst="rect">
            <a:avLst/>
          </a:prstGeom>
        </p:spPr>
        <p:txBody>
          <a:bodyPr anchor="ctr"/>
          <a:lstStyle/>
          <a:p>
            <a:pPr algn="ctr">
              <a:lnSpc>
                <a:spcPct val="100000"/>
              </a:lnSpc>
            </a:pPr>
            <a:r>
              <a:rPr lang="en-US" sz="4400">
                <a:solidFill>
                  <a:srgbClr val="000000"/>
                </a:solidFill>
                <a:latin typeface="Calibri"/>
              </a:rPr>
              <a:t>Cycle 2 Goals</a:t>
            </a:r>
            <a:endParaRPr/>
          </a:p>
        </p:txBody>
      </p:sp>
      <p:sp>
        <p:nvSpPr>
          <p:cNvPr id="83" name="TextShape 2"/>
          <p:cNvSpPr txBox="1"/>
          <p:nvPr/>
        </p:nvSpPr>
        <p:spPr>
          <a:xfrm>
            <a:off x="457200" y="1600200"/>
            <a:ext cx="8229240" cy="4525560"/>
          </a:xfrm>
          <a:prstGeom prst="rect">
            <a:avLst/>
          </a:prstGeom>
        </p:spPr>
        <p:txBody>
          <a:bodyPr/>
          <a:lstStyle/>
          <a:p>
            <a:pPr>
              <a:lnSpc>
                <a:spcPct val="100000"/>
              </a:lnSpc>
              <a:buFont typeface="Arial"/>
              <a:buChar char="•"/>
            </a:pPr>
            <a:r>
              <a:rPr lang="en-US" sz="3200">
                <a:solidFill>
                  <a:srgbClr val="000000"/>
                </a:solidFill>
                <a:latin typeface="Calibri"/>
              </a:rPr>
              <a:t>AutoFill Print Out Form</a:t>
            </a:r>
            <a:endParaRPr/>
          </a:p>
          <a:p>
            <a:pPr>
              <a:lnSpc>
                <a:spcPct val="100000"/>
              </a:lnSpc>
              <a:buFont typeface="Arial"/>
              <a:buChar char="•"/>
            </a:pPr>
            <a:r>
              <a:rPr lang="en-US" sz="3200">
                <a:solidFill>
                  <a:srgbClr val="000000"/>
                </a:solidFill>
                <a:latin typeface="Calibri"/>
              </a:rPr>
              <a:t>Populate Calendar</a:t>
            </a:r>
            <a:endParaRPr/>
          </a:p>
          <a:p>
            <a:pPr>
              <a:lnSpc>
                <a:spcPct val="100000"/>
              </a:lnSpc>
              <a:buFont typeface="Arial"/>
              <a:buChar char="•"/>
            </a:pPr>
            <a:r>
              <a:rPr lang="en-US" sz="3200">
                <a:solidFill>
                  <a:srgbClr val="000000"/>
                </a:solidFill>
                <a:latin typeface="Calibri"/>
              </a:rPr>
              <a:t>Show Real Car Availability</a:t>
            </a:r>
            <a:endParaRPr/>
          </a:p>
          <a:p>
            <a:pPr>
              <a:lnSpc>
                <a:spcPct val="100000"/>
              </a:lnSpc>
              <a:buFont typeface="Arial"/>
              <a:buChar char="•"/>
            </a:pPr>
            <a:r>
              <a:rPr lang="en-US" sz="3200">
                <a:solidFill>
                  <a:srgbClr val="000000"/>
                </a:solidFill>
                <a:latin typeface="Calibri"/>
              </a:rPr>
              <a:t>Create new reservations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TextShape 1"/>
          <p:cNvSpPr txBox="1"/>
          <p:nvPr/>
        </p:nvSpPr>
        <p:spPr>
          <a:xfrm>
            <a:off x="457200" y="274680"/>
            <a:ext cx="8229240" cy="1142640"/>
          </a:xfrm>
          <a:prstGeom prst="rect">
            <a:avLst/>
          </a:prstGeom>
        </p:spPr>
        <p:txBody>
          <a:bodyPr anchor="ctr"/>
          <a:lstStyle/>
          <a:p>
            <a:pPr algn="ctr">
              <a:lnSpc>
                <a:spcPct val="100000"/>
              </a:lnSpc>
            </a:pPr>
            <a:r>
              <a:rPr lang="en-US" sz="4400">
                <a:solidFill>
                  <a:srgbClr val="000000"/>
                </a:solidFill>
                <a:latin typeface="Calibri"/>
              </a:rPr>
              <a:t>Cycle 2 Progress</a:t>
            </a:r>
            <a:endParaRPr/>
          </a:p>
        </p:txBody>
      </p:sp>
      <p:sp>
        <p:nvSpPr>
          <p:cNvPr id="85" name="TextShape 2"/>
          <p:cNvSpPr txBox="1"/>
          <p:nvPr/>
        </p:nvSpPr>
        <p:spPr>
          <a:xfrm>
            <a:off x="457200" y="1600200"/>
            <a:ext cx="8229240" cy="4525560"/>
          </a:xfrm>
          <a:prstGeom prst="rect">
            <a:avLst/>
          </a:prstGeom>
        </p:spPr>
        <p:txBody>
          <a:bodyPr/>
          <a:lstStyle/>
          <a:p>
            <a:pPr>
              <a:lnSpc>
                <a:spcPct val="100000"/>
              </a:lnSpc>
              <a:buFont typeface="Arial"/>
              <a:buChar char="•"/>
            </a:pPr>
            <a:r>
              <a:rPr lang="en-US" sz="3200" dirty="0">
                <a:solidFill>
                  <a:srgbClr val="000000"/>
                </a:solidFill>
                <a:latin typeface="Calibri"/>
              </a:rPr>
              <a:t>AutoFill Print Out Form</a:t>
            </a:r>
            <a:endParaRPr dirty="0"/>
          </a:p>
          <a:p>
            <a:pPr lvl="1">
              <a:lnSpc>
                <a:spcPct val="100000"/>
              </a:lnSpc>
              <a:buSzPct val="25000"/>
              <a:buFont typeface="StarSymbol"/>
              <a:buChar char=""/>
            </a:pPr>
            <a:r>
              <a:rPr lang="en-US" sz="2800" dirty="0">
                <a:solidFill>
                  <a:srgbClr val="000000"/>
                </a:solidFill>
                <a:latin typeface="Calibri"/>
              </a:rPr>
              <a:t>C</a:t>
            </a:r>
            <a:r>
              <a:rPr lang="en-US" sz="2800" dirty="0" smtClean="0">
                <a:solidFill>
                  <a:srgbClr val="000000"/>
                </a:solidFill>
                <a:latin typeface="Calibri"/>
              </a:rPr>
              <a:t>ompleted</a:t>
            </a:r>
            <a:endParaRPr dirty="0"/>
          </a:p>
          <a:p>
            <a:pPr>
              <a:lnSpc>
                <a:spcPct val="100000"/>
              </a:lnSpc>
              <a:buFont typeface="Arial"/>
              <a:buChar char="•"/>
            </a:pPr>
            <a:r>
              <a:rPr lang="en-US" sz="3200" dirty="0">
                <a:solidFill>
                  <a:srgbClr val="000000"/>
                </a:solidFill>
                <a:latin typeface="Calibri"/>
              </a:rPr>
              <a:t>Populate Calendar</a:t>
            </a:r>
            <a:endParaRPr dirty="0"/>
          </a:p>
          <a:p>
            <a:pPr lvl="1">
              <a:lnSpc>
                <a:spcPct val="100000"/>
              </a:lnSpc>
              <a:buSzPct val="25000"/>
              <a:buFont typeface="StarSymbol"/>
              <a:buChar char=""/>
            </a:pPr>
            <a:r>
              <a:rPr lang="en-US" sz="2800" dirty="0">
                <a:solidFill>
                  <a:srgbClr val="000000"/>
                </a:solidFill>
                <a:latin typeface="Calibri"/>
              </a:rPr>
              <a:t>C</a:t>
            </a:r>
            <a:r>
              <a:rPr lang="en-US" sz="2800" dirty="0" smtClean="0">
                <a:solidFill>
                  <a:srgbClr val="000000"/>
                </a:solidFill>
                <a:latin typeface="Calibri"/>
              </a:rPr>
              <a:t>ompleted</a:t>
            </a:r>
            <a:endParaRPr dirty="0"/>
          </a:p>
          <a:p>
            <a:pPr>
              <a:lnSpc>
                <a:spcPct val="100000"/>
              </a:lnSpc>
              <a:buFont typeface="Arial"/>
              <a:buChar char="•"/>
            </a:pPr>
            <a:r>
              <a:rPr lang="en-US" sz="3200" dirty="0">
                <a:solidFill>
                  <a:srgbClr val="000000"/>
                </a:solidFill>
                <a:latin typeface="Calibri"/>
              </a:rPr>
              <a:t>Show Real Availability</a:t>
            </a:r>
            <a:endParaRPr dirty="0"/>
          </a:p>
          <a:p>
            <a:pPr lvl="1">
              <a:lnSpc>
                <a:spcPct val="100000"/>
              </a:lnSpc>
              <a:buSzPct val="25000"/>
              <a:buFont typeface="StarSymbol"/>
              <a:buChar char=""/>
            </a:pPr>
            <a:r>
              <a:rPr lang="en-US" sz="2800" dirty="0">
                <a:solidFill>
                  <a:srgbClr val="000000"/>
                </a:solidFill>
                <a:latin typeface="Calibri"/>
              </a:rPr>
              <a:t>Completed</a:t>
            </a:r>
            <a:endParaRPr dirty="0"/>
          </a:p>
          <a:p>
            <a:pPr>
              <a:lnSpc>
                <a:spcPct val="100000"/>
              </a:lnSpc>
              <a:buFont typeface="Arial"/>
              <a:buChar char="•"/>
            </a:pPr>
            <a:r>
              <a:rPr lang="en-US" sz="3200" dirty="0">
                <a:solidFill>
                  <a:srgbClr val="000000"/>
                </a:solidFill>
                <a:latin typeface="Calibri"/>
              </a:rPr>
              <a:t>Create New Reservations</a:t>
            </a:r>
            <a:endParaRPr dirty="0"/>
          </a:p>
          <a:p>
            <a:pPr lvl="1">
              <a:lnSpc>
                <a:spcPct val="100000"/>
              </a:lnSpc>
              <a:buSzPct val="25000"/>
              <a:buFont typeface="StarSymbol"/>
              <a:buChar char=""/>
            </a:pPr>
            <a:r>
              <a:rPr lang="en-US" sz="2800" dirty="0">
                <a:solidFill>
                  <a:srgbClr val="000000"/>
                </a:solidFill>
                <a:latin typeface="Calibri"/>
              </a:rPr>
              <a:t>Completed</a:t>
            </a:r>
            <a:endParaRPr dirty="0"/>
          </a:p>
          <a:p>
            <a:pPr>
              <a:lnSpc>
                <a:spcPct val="100000"/>
              </a:lnSpc>
            </a:pP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Shape 1"/>
          <p:cNvSpPr txBox="1"/>
          <p:nvPr/>
        </p:nvSpPr>
        <p:spPr>
          <a:xfrm>
            <a:off x="457200" y="274680"/>
            <a:ext cx="8229240" cy="1142640"/>
          </a:xfrm>
          <a:prstGeom prst="rect">
            <a:avLst/>
          </a:prstGeom>
        </p:spPr>
        <p:txBody>
          <a:bodyPr anchor="ctr"/>
          <a:lstStyle/>
          <a:p>
            <a:pPr algn="ctr">
              <a:lnSpc>
                <a:spcPct val="100000"/>
              </a:lnSpc>
            </a:pPr>
            <a:r>
              <a:rPr lang="en-US" sz="4400">
                <a:solidFill>
                  <a:srgbClr val="000000"/>
                </a:solidFill>
                <a:latin typeface="Calibri"/>
              </a:rPr>
              <a:t>Challenges</a:t>
            </a:r>
            <a:endParaRPr/>
          </a:p>
        </p:txBody>
      </p:sp>
      <p:sp>
        <p:nvSpPr>
          <p:cNvPr id="87" name="TextShape 2"/>
          <p:cNvSpPr txBox="1"/>
          <p:nvPr/>
        </p:nvSpPr>
        <p:spPr>
          <a:xfrm>
            <a:off x="457200" y="1600200"/>
            <a:ext cx="8229240" cy="4525560"/>
          </a:xfrm>
          <a:prstGeom prst="rect">
            <a:avLst/>
          </a:prstGeom>
        </p:spPr>
        <p:txBody>
          <a:bodyPr/>
          <a:lstStyle/>
          <a:p>
            <a:pPr>
              <a:lnSpc>
                <a:spcPct val="100000"/>
              </a:lnSpc>
              <a:buFont typeface="Arial"/>
              <a:buChar char="•"/>
            </a:pPr>
            <a:r>
              <a:rPr lang="en-US" sz="3200">
                <a:solidFill>
                  <a:srgbClr val="000000"/>
                </a:solidFill>
                <a:latin typeface="Calibri"/>
              </a:rPr>
              <a:t>Sponsor Communication</a:t>
            </a:r>
            <a:endParaRPr/>
          </a:p>
          <a:p>
            <a:pPr>
              <a:lnSpc>
                <a:spcPct val="100000"/>
              </a:lnSpc>
              <a:buFont typeface="Arial"/>
              <a:buChar char="•"/>
            </a:pPr>
            <a:r>
              <a:rPr lang="en-US" sz="3200">
                <a:solidFill>
                  <a:srgbClr val="000000"/>
                </a:solidFill>
                <a:latin typeface="Calibri"/>
              </a:rPr>
              <a:t>Sporadic  communication leads to sporadic design changes.</a:t>
            </a:r>
            <a:endParaRPr/>
          </a:p>
          <a:p>
            <a:pPr lvl="1">
              <a:lnSpc>
                <a:spcPct val="100000"/>
              </a:lnSpc>
              <a:buSzPct val="25000"/>
              <a:buFont typeface="StarSymbol"/>
              <a:buChar char=""/>
            </a:pPr>
            <a:r>
              <a:rPr lang="en-US" sz="2800">
                <a:solidFill>
                  <a:srgbClr val="000000"/>
                </a:solidFill>
                <a:latin typeface="Calibri"/>
              </a:rPr>
              <a:t>This unfortunately changes our cycle focus</a:t>
            </a:r>
            <a:endParaRPr/>
          </a:p>
          <a:p>
            <a:pPr>
              <a:lnSpc>
                <a:spcPct val="100000"/>
              </a:lnSpc>
              <a:buFont typeface="Arial"/>
              <a:buChar char="•"/>
            </a:pPr>
            <a:r>
              <a:rPr lang="en-US" sz="3200">
                <a:solidFill>
                  <a:srgbClr val="000000"/>
                </a:solidFill>
                <a:latin typeface="Calibri"/>
              </a:rPr>
              <a:t>Calendar Library Navigation</a:t>
            </a:r>
            <a:endParaRPr/>
          </a:p>
          <a:p>
            <a:pPr lvl="1">
              <a:lnSpc>
                <a:spcPct val="100000"/>
              </a:lnSpc>
              <a:buSzPct val="25000"/>
              <a:buFont typeface="StarSymbol"/>
              <a:buChar char=""/>
            </a:pPr>
            <a:r>
              <a:rPr lang="en-US" sz="2800" u="sng">
                <a:solidFill>
                  <a:srgbClr val="0000FF"/>
                </a:solidFill>
                <a:latin typeface="Calibri"/>
                <a:hlinkClick r:id="rId2"/>
              </a:rPr>
              <a:t>http://</a:t>
            </a:r>
            <a:r>
              <a:rPr lang="en-US" sz="2800" u="sng">
                <a:solidFill>
                  <a:srgbClr val="0000FF"/>
                </a:solidFill>
                <a:latin typeface="Calibri"/>
                <a:hlinkClick r:id="rId2"/>
              </a:rPr>
              <a:t>fullcalendar.io</a:t>
            </a:r>
            <a:endParaRPr/>
          </a:p>
          <a:p>
            <a:pPr lvl="1">
              <a:lnSpc>
                <a:spcPct val="100000"/>
              </a:lnSpc>
              <a:buSzPct val="25000"/>
              <a:buFont typeface="StarSymbol"/>
              <a:buChar char=""/>
            </a:pPr>
            <a:r>
              <a:rPr lang="en-US" sz="2800">
                <a:solidFill>
                  <a:srgbClr val="000000"/>
                </a:solidFill>
                <a:latin typeface="Calibri"/>
              </a:rPr>
              <a:t>Adam Shaw</a:t>
            </a:r>
            <a:endParaRPr/>
          </a:p>
          <a:p>
            <a:pPr>
              <a:lnSpc>
                <a:spcPct val="100000"/>
              </a:lnSpc>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TextShape 1"/>
          <p:cNvSpPr txBox="1"/>
          <p:nvPr/>
        </p:nvSpPr>
        <p:spPr>
          <a:xfrm>
            <a:off x="457200" y="274680"/>
            <a:ext cx="8229240" cy="1142640"/>
          </a:xfrm>
          <a:prstGeom prst="rect">
            <a:avLst/>
          </a:prstGeom>
        </p:spPr>
        <p:txBody>
          <a:bodyPr anchor="ctr"/>
          <a:lstStyle/>
          <a:p>
            <a:pPr algn="ctr">
              <a:lnSpc>
                <a:spcPct val="100000"/>
              </a:lnSpc>
            </a:pPr>
            <a:r>
              <a:rPr lang="en-US" sz="4400" dirty="0">
                <a:solidFill>
                  <a:srgbClr val="000000"/>
                </a:solidFill>
                <a:latin typeface="Calibri"/>
              </a:rPr>
              <a:t>Reservation </a:t>
            </a:r>
            <a:r>
              <a:rPr lang="en-US" sz="4400" dirty="0" smtClean="0">
                <a:solidFill>
                  <a:srgbClr val="000000"/>
                </a:solidFill>
                <a:latin typeface="Calibri"/>
              </a:rPr>
              <a:t>Form Additions</a:t>
            </a:r>
            <a:endParaRPr dirty="0"/>
          </a:p>
        </p:txBody>
      </p:sp>
      <p:sp>
        <p:nvSpPr>
          <p:cNvPr id="89" name="TextShape 2"/>
          <p:cNvSpPr txBox="1"/>
          <p:nvPr/>
        </p:nvSpPr>
        <p:spPr>
          <a:xfrm>
            <a:off x="457200" y="1600200"/>
            <a:ext cx="8229240" cy="4525560"/>
          </a:xfrm>
          <a:prstGeom prst="rect">
            <a:avLst/>
          </a:prstGeom>
        </p:spPr>
        <p:txBody>
          <a:bodyPr/>
          <a:lstStyle/>
          <a:p>
            <a:r>
              <a:rPr lang="en-US" sz="2800" dirty="0" smtClean="0">
                <a:solidFill>
                  <a:srgbClr val="000000"/>
                </a:solidFill>
                <a:latin typeface="Calibri"/>
              </a:rPr>
              <a:t>Key </a:t>
            </a:r>
            <a:r>
              <a:rPr lang="en-US" sz="2800" dirty="0">
                <a:solidFill>
                  <a:srgbClr val="000000"/>
                </a:solidFill>
                <a:latin typeface="Calibri"/>
              </a:rPr>
              <a:t>Features:</a:t>
            </a:r>
            <a:endParaRPr dirty="0"/>
          </a:p>
          <a:p>
            <a:pPr lvl="1">
              <a:lnSpc>
                <a:spcPct val="100000"/>
              </a:lnSpc>
              <a:buSzPct val="25000"/>
              <a:buFont typeface="StarSymbol"/>
              <a:buChar char=""/>
            </a:pPr>
            <a:r>
              <a:rPr lang="en-US" sz="2800" dirty="0">
                <a:solidFill>
                  <a:srgbClr val="000000"/>
                </a:solidFill>
                <a:latin typeface="Calibri"/>
              </a:rPr>
              <a:t>Added pick up information</a:t>
            </a:r>
            <a:endParaRPr dirty="0"/>
          </a:p>
          <a:p>
            <a:pPr lvl="1">
              <a:lnSpc>
                <a:spcPct val="100000"/>
              </a:lnSpc>
              <a:buSzPct val="25000"/>
              <a:buFont typeface="StarSymbol"/>
              <a:buChar char=""/>
            </a:pPr>
            <a:r>
              <a:rPr lang="en-US" sz="2800" dirty="0">
                <a:solidFill>
                  <a:srgbClr val="000000"/>
                </a:solidFill>
                <a:latin typeface="Calibri"/>
              </a:rPr>
              <a:t>Added car assignment </a:t>
            </a:r>
            <a:r>
              <a:rPr lang="en-US" sz="2800" dirty="0" smtClean="0">
                <a:solidFill>
                  <a:srgbClr val="000000"/>
                </a:solidFill>
                <a:latin typeface="Calibri"/>
              </a:rPr>
              <a:t>code</a:t>
            </a:r>
          </a:p>
          <a:p>
            <a:endParaRPr dirty="0"/>
          </a:p>
          <a:p>
            <a:endParaRPr dirty="0"/>
          </a:p>
          <a:p>
            <a:endParaRP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TextShape 1"/>
          <p:cNvSpPr txBox="1"/>
          <p:nvPr/>
        </p:nvSpPr>
        <p:spPr>
          <a:xfrm>
            <a:off x="457200" y="274680"/>
            <a:ext cx="8229240" cy="1142640"/>
          </a:xfrm>
          <a:prstGeom prst="rect">
            <a:avLst/>
          </a:prstGeom>
        </p:spPr>
        <p:txBody>
          <a:bodyPr anchor="ctr"/>
          <a:lstStyle/>
          <a:p>
            <a:pPr algn="ctr">
              <a:lnSpc>
                <a:spcPct val="100000"/>
              </a:lnSpc>
            </a:pPr>
            <a:r>
              <a:rPr lang="en-US" sz="4400" dirty="0">
                <a:solidFill>
                  <a:srgbClr val="000000"/>
                </a:solidFill>
                <a:latin typeface="Calibri"/>
              </a:rPr>
              <a:t>Reservation Form</a:t>
            </a:r>
            <a:endParaRPr dirty="0"/>
          </a:p>
        </p:txBody>
      </p:sp>
      <p:sp>
        <p:nvSpPr>
          <p:cNvPr id="91" name="TextShape 2"/>
          <p:cNvSpPr txBox="1"/>
          <p:nvPr/>
        </p:nvSpPr>
        <p:spPr>
          <a:xfrm>
            <a:off x="457200" y="1600200"/>
            <a:ext cx="8229240" cy="4525560"/>
          </a:xfrm>
          <a:prstGeom prst="rect">
            <a:avLst/>
          </a:prstGeom>
        </p:spPr>
        <p:txBody>
          <a:bodyPr/>
          <a:lstStyle/>
          <a:p>
            <a:r>
              <a:rPr lang="en-US" sz="2800">
                <a:solidFill>
                  <a:srgbClr val="000000"/>
                </a:solidFill>
                <a:latin typeface="Calibri"/>
              </a:rPr>
              <a:t>Reservation Insertion Form Button Functionality:</a:t>
            </a:r>
            <a:endParaRPr/>
          </a:p>
          <a:p>
            <a:pPr lvl="1">
              <a:lnSpc>
                <a:spcPct val="100000"/>
              </a:lnSpc>
              <a:buSzPct val="25000"/>
              <a:buFont typeface="StarSymbol"/>
              <a:buChar char=""/>
            </a:pPr>
            <a:r>
              <a:rPr lang="en-US" sz="2800">
                <a:solidFill>
                  <a:srgbClr val="000000"/>
                </a:solidFill>
                <a:latin typeface="Calibri"/>
              </a:rPr>
              <a:t>Submit </a:t>
            </a:r>
            <a:endParaRPr/>
          </a:p>
          <a:p>
            <a:pPr lvl="2">
              <a:lnSpc>
                <a:spcPct val="100000"/>
              </a:lnSpc>
              <a:buSzPct val="25000"/>
              <a:buFont typeface="StarSymbol"/>
              <a:buChar char=""/>
            </a:pPr>
            <a:r>
              <a:rPr lang="en-US" sz="2400">
                <a:solidFill>
                  <a:srgbClr val="000000"/>
                </a:solidFill>
                <a:latin typeface="Calibri"/>
              </a:rPr>
              <a:t>Saves all information on form to reservation table</a:t>
            </a:r>
            <a:endParaRPr/>
          </a:p>
          <a:p>
            <a:pPr lvl="1">
              <a:lnSpc>
                <a:spcPct val="100000"/>
              </a:lnSpc>
              <a:buSzPct val="25000"/>
              <a:buFont typeface="StarSymbol"/>
              <a:buChar char=""/>
            </a:pPr>
            <a:r>
              <a:rPr lang="en-US" sz="2800">
                <a:solidFill>
                  <a:srgbClr val="000000"/>
                </a:solidFill>
                <a:latin typeface="Calibri"/>
              </a:rPr>
              <a:t>Cancel</a:t>
            </a:r>
            <a:endParaRPr/>
          </a:p>
          <a:p>
            <a:pPr lvl="2">
              <a:lnSpc>
                <a:spcPct val="100000"/>
              </a:lnSpc>
              <a:buSzPct val="25000"/>
              <a:buFont typeface="StarSymbol"/>
              <a:buChar char=""/>
            </a:pPr>
            <a:r>
              <a:rPr lang="en-US" sz="2400">
                <a:solidFill>
                  <a:srgbClr val="000000"/>
                </a:solidFill>
                <a:latin typeface="Calibri"/>
              </a:rPr>
              <a:t>Cancels form and links back to calendar</a:t>
            </a:r>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412</Words>
  <Application>Microsoft Macintosh PowerPoint</Application>
  <PresentationFormat>On-screen Show (4:3)</PresentationFormat>
  <Paragraphs>80</Paragraphs>
  <Slides>15</Slides>
  <Notes>0</Notes>
  <HiddenSlides>0</HiddenSlides>
  <MMClips>0</MMClips>
  <ScaleCrop>false</ScaleCrop>
  <HeadingPairs>
    <vt:vector size="4" baseType="variant">
      <vt:variant>
        <vt:lpstr>Theme</vt:lpstr>
      </vt:variant>
      <vt:variant>
        <vt:i4>2</vt:i4>
      </vt:variant>
      <vt:variant>
        <vt:lpstr>Slide Titles</vt:lpstr>
      </vt:variant>
      <vt:variant>
        <vt:i4>15</vt:i4>
      </vt:variant>
    </vt:vector>
  </HeadingPairs>
  <TitlesOfParts>
    <vt:vector size="17" baseType="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Tyler Espy</cp:lastModifiedBy>
  <cp:revision>1</cp:revision>
  <dcterms:modified xsi:type="dcterms:W3CDTF">2015-11-02T03:03:12Z</dcterms:modified>
</cp:coreProperties>
</file>